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57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7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03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61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946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022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01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38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39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74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4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1617-91DF-4C08-91EF-20E9B4A2341C}" type="datetimeFigureOut">
              <a:rPr lang="es-MX" smtClean="0"/>
              <a:t>03/07/2020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CF4B2-B8CD-49D9-8CD3-A2D611E80D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53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C9F93AE-83CF-46CD-87A0-A1A1AB4C3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4673" y="18918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/>
            </a:r>
            <a:br>
              <a:rPr lang="es-MX" b="1" dirty="0"/>
            </a:br>
            <a:r>
              <a:rPr lang="es-MX" b="1" dirty="0"/>
              <a:t>CALENDARIO CÍVICO DEL GOBIERNO DE LA CIUDAD DE MÉXICO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EDF1812-452C-442F-96C3-F69DCC7D5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7485" y="4712191"/>
            <a:ext cx="9144000" cy="1655762"/>
          </a:xfrm>
        </p:spPr>
        <p:txBody>
          <a:bodyPr>
            <a:normAutofit/>
          </a:bodyPr>
          <a:lstStyle/>
          <a:p>
            <a:r>
              <a:rPr lang="es-MX" sz="7200" dirty="0"/>
              <a:t>2020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FCE49CB2-B7BD-4482-9E66-11B4F01EA49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4673" y="434785"/>
            <a:ext cx="1620920" cy="12768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47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24646" y="-77686"/>
            <a:ext cx="8997304" cy="504055"/>
          </a:xfrm>
        </p:spPr>
        <p:txBody>
          <a:bodyPr>
            <a:normAutofit/>
          </a:bodyPr>
          <a:lstStyle/>
          <a:p>
            <a:pPr algn="ctr"/>
            <a:r>
              <a:rPr lang="es-ES_tradnl" sz="1800" dirty="0"/>
              <a:t>CALENDARIO CÍVICO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801579"/>
              </p:ext>
            </p:extLst>
          </p:nvPr>
        </p:nvGraphicFramePr>
        <p:xfrm>
          <a:off x="2273670" y="432275"/>
          <a:ext cx="8856984" cy="585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4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771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9125">
                <a:tc>
                  <a:txBody>
                    <a:bodyPr/>
                    <a:lstStyle/>
                    <a:p>
                      <a:pPr algn="ctr"/>
                      <a:endParaRPr lang="es-ES_tradnl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ENERO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endParaRPr lang="es-ES_trad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b="1" dirty="0"/>
                        <a:t>Fecha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b="1" dirty="0"/>
                        <a:t>Efeméride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200" b="0" i="0" u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100º Aniversario de la muerte del Dr. Eduardo Liceaga</a:t>
                      </a:r>
                      <a:r>
                        <a:rPr lang="es-MX" sz="1200" dirty="0">
                          <a:effectLst/>
                        </a:rPr>
                        <a:t> 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0851">
                <a:tc>
                  <a:txBody>
                    <a:bodyPr/>
                    <a:lstStyle/>
                    <a:p>
                      <a:pPr algn="ctr"/>
                      <a:endParaRPr lang="es-ES_tradnl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2626">
                <a:tc>
                  <a:txBody>
                    <a:bodyPr/>
                    <a:lstStyle/>
                    <a:p>
                      <a:r>
                        <a:rPr lang="es-ES_tradn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200" b="0" i="0" u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103° aniversario de la Promulgación de la Constitución  Política de 1917 y 3° de la Constitución Política de la Ciudad de México (2017)</a:t>
                      </a:r>
                      <a:endParaRPr kumimoji="0" lang="es-MX" sz="1200" b="0" i="0" u="none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189 ° aniversario luctuoso del</a:t>
                      </a:r>
                      <a:r>
                        <a:rPr lang="es-ES_tradnl" sz="1200" baseline="0" dirty="0"/>
                        <a:t> general Vicente Guerrero Saldaña (1782-1831) 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107° aniversario de la muerte de Francisco</a:t>
                      </a:r>
                      <a:r>
                        <a:rPr lang="es-ES_tradnl" sz="1200" baseline="0" dirty="0"/>
                        <a:t> I. Madero y de José María Pino Suárez (1913)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Día de la bandera</a:t>
                      </a:r>
                      <a:r>
                        <a:rPr lang="es-ES_tradnl" sz="1200" baseline="0" dirty="0"/>
                        <a:t> 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6806431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495° aniversario luctuoso de Cuauhtémoc  último</a:t>
                      </a:r>
                      <a:r>
                        <a:rPr lang="es-ES_tradnl" sz="1200" baseline="0" dirty="0"/>
                        <a:t> tlatoani mexica </a:t>
                      </a:r>
                      <a:r>
                        <a:rPr lang="es-ES_tradnl" sz="1200" dirty="0"/>
                        <a:t> (1525)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8950752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pPr algn="ctr"/>
                      <a:endParaRPr lang="es-ES_tradnl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b="1" dirty="0">
                          <a:solidFill>
                            <a:schemeClr val="bg1"/>
                          </a:solidFill>
                        </a:rPr>
                        <a:t>MARZO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200" b="0" i="0" u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192° aniversario luctuoso de doña Josefa Ortiz de Domínguez</a:t>
                      </a:r>
                      <a:r>
                        <a:rPr lang="es-MX" sz="1200" dirty="0">
                          <a:effectLst/>
                        </a:rPr>
                        <a:t> (1768-1828)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82° aniversario de la Expropiación Petrolera</a:t>
                      </a:r>
                      <a:r>
                        <a:rPr lang="es-ES_tradnl" sz="1200" baseline="0" dirty="0"/>
                        <a:t> (1938)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214° aniversario del natalicio de don Benito Juárez García (1806-1872)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pPr algn="ctr"/>
                      <a:endParaRPr lang="es-ES_tradnl" sz="1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b="1" dirty="0">
                          <a:solidFill>
                            <a:srgbClr val="FFFFFF"/>
                          </a:solidFill>
                        </a:rPr>
                        <a:t>ABRIL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231° aniversario del natalicio de Leona Vicario (1789-1842)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4040486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101° aniversario luctuoso</a:t>
                      </a:r>
                      <a:r>
                        <a:rPr lang="es-ES_tradnl" sz="1200" baseline="0" dirty="0"/>
                        <a:t> del Gral. Emiliano Zapata Salazar  (1879-1919)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159° aniversario luctuoso de los mártires de Tacubaya (1861)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8451512"/>
                  </a:ext>
                </a:extLst>
              </a:tr>
              <a:tr h="320946">
                <a:tc>
                  <a:txBody>
                    <a:bodyPr/>
                    <a:lstStyle/>
                    <a:p>
                      <a:r>
                        <a:rPr lang="es-ES_tradnl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325º aniversario luctuoso de Sor Juana Inés de la Cruz (1648-1695)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7889" y="980728"/>
            <a:ext cx="3122369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dirty="0"/>
              <a:t>CALENDARIO CÍVICO 2020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03286"/>
              </p:ext>
            </p:extLst>
          </p:nvPr>
        </p:nvGraphicFramePr>
        <p:xfrm>
          <a:off x="2279576" y="1412776"/>
          <a:ext cx="8784977" cy="4021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0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70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lang="es-ES_tradnl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MAYO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158 aniversario</a:t>
                      </a:r>
                      <a:r>
                        <a:rPr lang="es-ES_tradnl" sz="1200" baseline="0" dirty="0"/>
                        <a:t> de la Batalla de Puebla (1862)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Centenario luctuoso de Venustiano Carranza (1859-1920)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es-ES_tradnl" sz="1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b="1" dirty="0">
                          <a:solidFill>
                            <a:srgbClr val="FFFFFF"/>
                          </a:solidFill>
                        </a:rPr>
                        <a:t>JUNIO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142°aniversario del natalicio del general Francisco Villa (1878-1923)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49° aniversario de la masacre del Jueves de Corpus (1971)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500º aniversario del triunfo mexica sobre las tropas de Hernán Cortés “La noche victoriosa” (1520)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es-ES_tradnl" sz="1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b="1" dirty="0">
                          <a:solidFill>
                            <a:srgbClr val="FFFFFF"/>
                          </a:solidFill>
                        </a:rPr>
                        <a:t>JULIO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25º Aniversario</a:t>
                      </a:r>
                      <a:r>
                        <a:rPr lang="es-ES_tradnl" sz="1200" baseline="0" dirty="0"/>
                        <a:t> luctuoso de la muerte de Gilberto Bosques (1882-1995)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18 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/>
                        <a:t>148° aniversario luctuoso</a:t>
                      </a:r>
                      <a:r>
                        <a:rPr lang="es-ES_tradnl" sz="1200" baseline="0" dirty="0" smtClean="0"/>
                        <a:t> de Benito Juárez (1806-1872)</a:t>
                      </a:r>
                      <a:endParaRPr lang="es-ES_tradnl" sz="1200" dirty="0" smtClean="0"/>
                    </a:p>
                    <a:p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20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97° aniversario luctuoso</a:t>
                      </a:r>
                      <a:r>
                        <a:rPr lang="es-ES_tradnl" sz="1200" baseline="0" dirty="0" smtClean="0"/>
                        <a:t> del Gral. Francisco Villa (1878-1923)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209° aniversario luctuoso de</a:t>
                      </a:r>
                      <a:r>
                        <a:rPr lang="es-ES_tradnl" sz="1200" baseline="0" dirty="0"/>
                        <a:t> Miguel Hidalgo y Costilla, Padre de la Patria (1753-1811)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5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62642" y="836712"/>
            <a:ext cx="262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dirty="0"/>
              <a:t>CALENDARIO CÍVICO 2020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336589"/>
              </p:ext>
            </p:extLst>
          </p:nvPr>
        </p:nvGraphicFramePr>
        <p:xfrm>
          <a:off x="2063552" y="1340769"/>
          <a:ext cx="9001002" cy="486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89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145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lang="es-ES_tradnl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AGOSTO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141° aniversario del</a:t>
                      </a:r>
                      <a:r>
                        <a:rPr lang="es-ES_tradnl" sz="1200" baseline="0" dirty="0"/>
                        <a:t> natalicio del Gral. Emiliano Zapata Salazar (1879-1919)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499° aniversario de la defensa heroica de México-Tenochtitlan</a:t>
                      </a:r>
                      <a:r>
                        <a:rPr lang="es-ES_tradnl" sz="1200" baseline="0" dirty="0"/>
                        <a:t> (1521)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173° aniversario de la Batalla de Churubusco</a:t>
                      </a:r>
                      <a:r>
                        <a:rPr lang="es-ES_tradnl" sz="1200" baseline="0" dirty="0"/>
                        <a:t> (1847)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178° aniversario luctuoso de Leona Vicario,</a:t>
                      </a:r>
                      <a:r>
                        <a:rPr lang="es-ES_tradnl" sz="1200" baseline="0" dirty="0"/>
                        <a:t> Madre de la Patria (1789-1842)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es-ES_tradnl" sz="1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b="1" dirty="0">
                          <a:solidFill>
                            <a:srgbClr val="FFFFFF"/>
                          </a:solidFill>
                        </a:rPr>
                        <a:t>SEPTIEMBRE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173° aniversario de la batalla de Molino</a:t>
                      </a:r>
                      <a:r>
                        <a:rPr lang="es-ES_tradnl" sz="1200" baseline="0" dirty="0"/>
                        <a:t> del Rey (1847)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210° aniversario del inicio de la gesta por</a:t>
                      </a:r>
                      <a:r>
                        <a:rPr lang="es-ES_tradnl" sz="1200" baseline="0" dirty="0"/>
                        <a:t> la Independencia Nacional (1810)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199° aniversario de la consumación de la Independencia</a:t>
                      </a:r>
                      <a:r>
                        <a:rPr lang="es-ES_tradnl" sz="1200" baseline="0" dirty="0"/>
                        <a:t> Nacional (1821)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25° aniversario luctuoso de Edmundo</a:t>
                      </a:r>
                      <a:r>
                        <a:rPr lang="es-ES_tradnl" sz="1200" baseline="0" dirty="0"/>
                        <a:t> </a:t>
                      </a:r>
                      <a:r>
                        <a:rPr lang="es-ES_tradnl" sz="1200" baseline="0" dirty="0" err="1"/>
                        <a:t>O’Gorman</a:t>
                      </a:r>
                      <a:r>
                        <a:rPr lang="es-ES_tradnl" sz="1200" baseline="0" dirty="0"/>
                        <a:t> (1906-1995)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255° aniversario del natalicio del generalísimo José María Morelos y Pavón (1765-1815)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es-ES_tradnl" sz="1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b="1" dirty="0">
                          <a:solidFill>
                            <a:srgbClr val="FFFFFF"/>
                          </a:solidFill>
                        </a:rPr>
                        <a:t>OCTUBRE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52° aniversario de la masacre del 2 de octubre de 1968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50° aniversario luctuoso del general Lázaro Cárdenas del Río (1895-1970)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s-ES_tradnl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203° aniversario luctuoso</a:t>
                      </a:r>
                      <a:r>
                        <a:rPr lang="es-ES_tradnl" sz="1200" baseline="0" dirty="0"/>
                        <a:t> del general Pedro Moreno González, Benemérito de la Patria (1775-1817)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1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764013" y="1084036"/>
            <a:ext cx="3122369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CALENDARIO CÍVICO 2020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53630"/>
              </p:ext>
            </p:extLst>
          </p:nvPr>
        </p:nvGraphicFramePr>
        <p:xfrm>
          <a:off x="2135560" y="1772816"/>
          <a:ext cx="8496947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69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597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s-ES_tradnl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NOVIEMBRE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_tradnl" sz="12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209° aniversario de la muerte de Xavier Mina (1897-1811)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_tradnl" sz="1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110° aniversario del inicio de la Revolución Mexicana</a:t>
                      </a:r>
                      <a:r>
                        <a:rPr lang="es-ES_tradnl" sz="1200" baseline="0" dirty="0"/>
                        <a:t> (1910)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_tradnl" sz="12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101° aniversario luctuoso del general Felipe</a:t>
                      </a:r>
                      <a:r>
                        <a:rPr lang="es-ES_tradnl" sz="1200" baseline="0" dirty="0"/>
                        <a:t> Ángeles (1868-1919)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_tradnl" sz="12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500° Aniversario  luctuoso</a:t>
                      </a:r>
                      <a:r>
                        <a:rPr lang="es-ES_tradnl" sz="1200" baseline="0" dirty="0"/>
                        <a:t> de Cuitláhuac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06757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_tradnl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b="1" dirty="0">
                          <a:solidFill>
                            <a:srgbClr val="FFFFFF"/>
                          </a:solidFill>
                        </a:rPr>
                        <a:t>DICIEMBRE</a:t>
                      </a:r>
                      <a:r>
                        <a:rPr lang="es-ES_tradnl" sz="1200" baseline="0" dirty="0"/>
                        <a:t> </a:t>
                      </a:r>
                      <a:endParaRPr lang="es-ES_tradnl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151° aniversario de</a:t>
                      </a:r>
                      <a:r>
                        <a:rPr lang="es-ES_tradnl" sz="1200" baseline="0" dirty="0"/>
                        <a:t>l natalicio de Francisco Zarco (1829-1869)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_tradnl" sz="1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205° aniversario de</a:t>
                      </a:r>
                      <a:r>
                        <a:rPr lang="es-ES_tradnl" sz="1200" baseline="0" dirty="0"/>
                        <a:t> la muerte de José María Morelos y Pavón (1765-1815)</a:t>
                      </a:r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201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615</Words>
  <Application>Microsoft Office PowerPoint</Application>
  <PresentationFormat>Personalizado</PresentationFormat>
  <Paragraphs>140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 CALENDARIO CÍVICO DEL GOBIERNO DE LA CIUDAD DE MÉXICO</vt:lpstr>
      <vt:lpstr>CALENDARIO CÍVICO 2020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CÍVICO 2020</dc:title>
  <dc:creator>Guadalupe Lozada León</dc:creator>
  <cp:lastModifiedBy>RAMON LEPEZ</cp:lastModifiedBy>
  <cp:revision>34</cp:revision>
  <cp:lastPrinted>2020-01-10T17:56:58Z</cp:lastPrinted>
  <dcterms:created xsi:type="dcterms:W3CDTF">2019-12-20T01:43:26Z</dcterms:created>
  <dcterms:modified xsi:type="dcterms:W3CDTF">2020-07-03T20:13:49Z</dcterms:modified>
</cp:coreProperties>
</file>