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70" r:id="rId10"/>
    <p:sldId id="263" r:id="rId11"/>
    <p:sldId id="264" r:id="rId12"/>
    <p:sldId id="271" r:id="rId13"/>
    <p:sldId id="272" r:id="rId14"/>
    <p:sldId id="273" r:id="rId15"/>
    <p:sldId id="274" r:id="rId16"/>
    <p:sldId id="265" r:id="rId17"/>
    <p:sldId id="268" r:id="rId18"/>
    <p:sldId id="266" r:id="rId19"/>
    <p:sldId id="275" r:id="rId20"/>
    <p:sldId id="276" r:id="rId21"/>
    <p:sldId id="269" r:id="rId2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5E1366-D41A-48D1-A506-210544992F16}" v="20" dt="2020-06-01T15:25:50.30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YA ATENAS NELLY LIZARRAGA MORALES" userId="ac738295ca7d7887" providerId="LiveId" clId="{3E5E1366-D41A-48D1-A506-210544992F16}"/>
    <pc:docChg chg="undo custSel mod addSld modSld">
      <pc:chgData name="KENYA ATENAS NELLY LIZARRAGA MORALES" userId="ac738295ca7d7887" providerId="LiveId" clId="{3E5E1366-D41A-48D1-A506-210544992F16}" dt="2020-06-01T15:29:00.529" v="248" actId="26606"/>
      <pc:docMkLst>
        <pc:docMk/>
      </pc:docMkLst>
      <pc:sldChg chg="addSp modSp mod setBg">
        <pc:chgData name="KENYA ATENAS NELLY LIZARRAGA MORALES" userId="ac738295ca7d7887" providerId="LiveId" clId="{3E5E1366-D41A-48D1-A506-210544992F16}" dt="2020-06-01T15:26:18.863" v="229" actId="20577"/>
        <pc:sldMkLst>
          <pc:docMk/>
          <pc:sldMk cId="182919761" sldId="261"/>
        </pc:sldMkLst>
        <pc:spChg chg="mod">
          <ac:chgData name="KENYA ATENAS NELLY LIZARRAGA MORALES" userId="ac738295ca7d7887" providerId="LiveId" clId="{3E5E1366-D41A-48D1-A506-210544992F16}" dt="2020-06-01T15:26:16.408" v="228" actId="26606"/>
          <ac:spMkLst>
            <pc:docMk/>
            <pc:sldMk cId="182919761" sldId="261"/>
            <ac:spMk id="2" creationId="{AFEBC2D7-2537-4F3D-A889-009B57683787}"/>
          </ac:spMkLst>
        </pc:spChg>
        <pc:spChg chg="mod">
          <ac:chgData name="KENYA ATENAS NELLY LIZARRAGA MORALES" userId="ac738295ca7d7887" providerId="LiveId" clId="{3E5E1366-D41A-48D1-A506-210544992F16}" dt="2020-06-01T15:26:18.863" v="229" actId="20577"/>
          <ac:spMkLst>
            <pc:docMk/>
            <pc:sldMk cId="182919761" sldId="261"/>
            <ac:spMk id="3" creationId="{3953E046-C121-45E9-87A2-B835244665A4}"/>
          </ac:spMkLst>
        </pc:spChg>
        <pc:spChg chg="add">
          <ac:chgData name="KENYA ATENAS NELLY LIZARRAGA MORALES" userId="ac738295ca7d7887" providerId="LiveId" clId="{3E5E1366-D41A-48D1-A506-210544992F16}" dt="2020-06-01T15:26:16.408" v="228" actId="26606"/>
          <ac:spMkLst>
            <pc:docMk/>
            <pc:sldMk cId="182919761" sldId="261"/>
            <ac:spMk id="10" creationId="{59A309A7-1751-4ABE-A3C1-EEC40366AD89}"/>
          </ac:spMkLst>
        </pc:spChg>
        <pc:spChg chg="add">
          <ac:chgData name="KENYA ATENAS NELLY LIZARRAGA MORALES" userId="ac738295ca7d7887" providerId="LiveId" clId="{3E5E1366-D41A-48D1-A506-210544992F16}" dt="2020-06-01T15:26:16.408" v="228" actId="26606"/>
          <ac:spMkLst>
            <pc:docMk/>
            <pc:sldMk cId="182919761" sldId="261"/>
            <ac:spMk id="12" creationId="{967D8EB6-EAE1-4F9C-B398-83321E287204}"/>
          </ac:spMkLst>
        </pc:spChg>
        <pc:picChg chg="add">
          <ac:chgData name="KENYA ATENAS NELLY LIZARRAGA MORALES" userId="ac738295ca7d7887" providerId="LiveId" clId="{3E5E1366-D41A-48D1-A506-210544992F16}" dt="2020-06-01T15:26:16.408" v="228" actId="26606"/>
          <ac:picMkLst>
            <pc:docMk/>
            <pc:sldMk cId="182919761" sldId="261"/>
            <ac:picMk id="7" creationId="{20432507-EF71-462E-82DF-00E0AF4175C2}"/>
          </ac:picMkLst>
        </pc:picChg>
      </pc:sldChg>
      <pc:sldChg chg="addSp modSp mod setBg">
        <pc:chgData name="KENYA ATENAS NELLY LIZARRAGA MORALES" userId="ac738295ca7d7887" providerId="LiveId" clId="{3E5E1366-D41A-48D1-A506-210544992F16}" dt="2020-06-01T15:26:26.820" v="230" actId="26606"/>
        <pc:sldMkLst>
          <pc:docMk/>
          <pc:sldMk cId="2161473724" sldId="262"/>
        </pc:sldMkLst>
        <pc:spChg chg="mod">
          <ac:chgData name="KENYA ATENAS NELLY LIZARRAGA MORALES" userId="ac738295ca7d7887" providerId="LiveId" clId="{3E5E1366-D41A-48D1-A506-210544992F16}" dt="2020-06-01T15:26:26.820" v="230" actId="26606"/>
          <ac:spMkLst>
            <pc:docMk/>
            <pc:sldMk cId="2161473724" sldId="262"/>
            <ac:spMk id="2" creationId="{59E927D3-BFAE-4096-87A9-6B803126BB3E}"/>
          </ac:spMkLst>
        </pc:spChg>
        <pc:spChg chg="mod">
          <ac:chgData name="KENYA ATENAS NELLY LIZARRAGA MORALES" userId="ac738295ca7d7887" providerId="LiveId" clId="{3E5E1366-D41A-48D1-A506-210544992F16}" dt="2020-06-01T15:26:26.820" v="230" actId="26606"/>
          <ac:spMkLst>
            <pc:docMk/>
            <pc:sldMk cId="2161473724" sldId="262"/>
            <ac:spMk id="3" creationId="{FC9C63DF-0A32-4728-AD74-C98B8D81AF22}"/>
          </ac:spMkLst>
        </pc:spChg>
        <pc:spChg chg="add">
          <ac:chgData name="KENYA ATENAS NELLY LIZARRAGA MORALES" userId="ac738295ca7d7887" providerId="LiveId" clId="{3E5E1366-D41A-48D1-A506-210544992F16}" dt="2020-06-01T15:26:26.820" v="230" actId="26606"/>
          <ac:spMkLst>
            <pc:docMk/>
            <pc:sldMk cId="2161473724" sldId="262"/>
            <ac:spMk id="8" creationId="{B6CDA21F-E7AF-4C75-8395-33F58D5B0E45}"/>
          </ac:spMkLst>
        </pc:spChg>
        <pc:spChg chg="add">
          <ac:chgData name="KENYA ATENAS NELLY LIZARRAGA MORALES" userId="ac738295ca7d7887" providerId="LiveId" clId="{3E5E1366-D41A-48D1-A506-210544992F16}" dt="2020-06-01T15:26:26.820" v="230" actId="26606"/>
          <ac:spMkLst>
            <pc:docMk/>
            <pc:sldMk cId="2161473724" sldId="262"/>
            <ac:spMk id="15" creationId="{D5B0017B-2ECA-49AF-B397-DC140825DF8D}"/>
          </ac:spMkLst>
        </pc:spChg>
        <pc:grpChg chg="add">
          <ac:chgData name="KENYA ATENAS NELLY LIZARRAGA MORALES" userId="ac738295ca7d7887" providerId="LiveId" clId="{3E5E1366-D41A-48D1-A506-210544992F16}" dt="2020-06-01T15:26:26.820" v="230" actId="26606"/>
          <ac:grpSpMkLst>
            <pc:docMk/>
            <pc:sldMk cId="2161473724" sldId="262"/>
            <ac:grpSpMk id="10" creationId="{AE1C45F0-260A-458C-96ED-C1F6D2151219}"/>
          </ac:grpSpMkLst>
        </pc:grpChg>
        <pc:cxnChg chg="add">
          <ac:chgData name="KENYA ATENAS NELLY LIZARRAGA MORALES" userId="ac738295ca7d7887" providerId="LiveId" clId="{3E5E1366-D41A-48D1-A506-210544992F16}" dt="2020-06-01T15:26:26.820" v="230" actId="26606"/>
          <ac:cxnSpMkLst>
            <pc:docMk/>
            <pc:sldMk cId="2161473724" sldId="262"/>
            <ac:cxnSpMk id="17" creationId="{6CF1BAF6-AD41-4082-B212-8A1F9A2E8779}"/>
          </ac:cxnSpMkLst>
        </pc:cxnChg>
      </pc:sldChg>
      <pc:sldChg chg="addSp delSp modSp mod setBg">
        <pc:chgData name="KENYA ATENAS NELLY LIZARRAGA MORALES" userId="ac738295ca7d7887" providerId="LiveId" clId="{3E5E1366-D41A-48D1-A506-210544992F16}" dt="2020-06-01T15:27:36.279" v="240" actId="26606"/>
        <pc:sldMkLst>
          <pc:docMk/>
          <pc:sldMk cId="3744700246" sldId="264"/>
        </pc:sldMkLst>
        <pc:spChg chg="mod">
          <ac:chgData name="KENYA ATENAS NELLY LIZARRAGA MORALES" userId="ac738295ca7d7887" providerId="LiveId" clId="{3E5E1366-D41A-48D1-A506-210544992F16}" dt="2020-06-01T15:27:36.279" v="240" actId="26606"/>
          <ac:spMkLst>
            <pc:docMk/>
            <pc:sldMk cId="3744700246" sldId="264"/>
            <ac:spMk id="2" creationId="{7A3473F4-CD48-4AEB-8B23-A31296343CB1}"/>
          </ac:spMkLst>
        </pc:spChg>
        <pc:spChg chg="del">
          <ac:chgData name="KENYA ATENAS NELLY LIZARRAGA MORALES" userId="ac738295ca7d7887" providerId="LiveId" clId="{3E5E1366-D41A-48D1-A506-210544992F16}" dt="2020-06-01T15:27:36.279" v="240" actId="26606"/>
          <ac:spMkLst>
            <pc:docMk/>
            <pc:sldMk cId="3744700246" sldId="264"/>
            <ac:spMk id="3" creationId="{79DA8CBE-DA16-42A1-99B4-83BBE578DC41}"/>
          </ac:spMkLst>
        </pc:spChg>
        <pc:spChg chg="add">
          <ac:chgData name="KENYA ATENAS NELLY LIZARRAGA MORALES" userId="ac738295ca7d7887" providerId="LiveId" clId="{3E5E1366-D41A-48D1-A506-210544992F16}" dt="2020-06-01T15:27:36.279" v="240" actId="26606"/>
          <ac:spMkLst>
            <pc:docMk/>
            <pc:sldMk cId="3744700246" sldId="264"/>
            <ac:spMk id="9" creationId="{3A5B4632-C963-4296-86F0-79AA9EA5AE98}"/>
          </ac:spMkLst>
        </pc:spChg>
        <pc:graphicFrameChg chg="add">
          <ac:chgData name="KENYA ATENAS NELLY LIZARRAGA MORALES" userId="ac738295ca7d7887" providerId="LiveId" clId="{3E5E1366-D41A-48D1-A506-210544992F16}" dt="2020-06-01T15:27:36.279" v="240" actId="26606"/>
          <ac:graphicFrameMkLst>
            <pc:docMk/>
            <pc:sldMk cId="3744700246" sldId="264"/>
            <ac:graphicFrameMk id="5" creationId="{45F03CBD-B583-44E4-8761-F997AD9D3372}"/>
          </ac:graphicFrameMkLst>
        </pc:graphicFrameChg>
      </pc:sldChg>
      <pc:sldChg chg="modSp">
        <pc:chgData name="KENYA ATENAS NELLY LIZARRAGA MORALES" userId="ac738295ca7d7887" providerId="LiveId" clId="{3E5E1366-D41A-48D1-A506-210544992F16}" dt="2020-06-01T15:24:26.566" v="210" actId="27636"/>
        <pc:sldMkLst>
          <pc:docMk/>
          <pc:sldMk cId="1572337890" sldId="266"/>
        </pc:sldMkLst>
        <pc:spChg chg="mod">
          <ac:chgData name="KENYA ATENAS NELLY LIZARRAGA MORALES" userId="ac738295ca7d7887" providerId="LiveId" clId="{3E5E1366-D41A-48D1-A506-210544992F16}" dt="2020-06-01T15:24:26.566" v="210" actId="27636"/>
          <ac:spMkLst>
            <pc:docMk/>
            <pc:sldMk cId="1572337890" sldId="266"/>
            <ac:spMk id="3" creationId="{5C3F265D-59ED-439F-8C4E-49F8C3CD8869}"/>
          </ac:spMkLst>
        </pc:spChg>
      </pc:sldChg>
      <pc:sldChg chg="addSp delSp modSp mod setBg">
        <pc:chgData name="KENYA ATENAS NELLY LIZARRAGA MORALES" userId="ac738295ca7d7887" providerId="LiveId" clId="{3E5E1366-D41A-48D1-A506-210544992F16}" dt="2020-06-01T15:27:10.836" v="239" actId="26606"/>
        <pc:sldMkLst>
          <pc:docMk/>
          <pc:sldMk cId="1937263964" sldId="267"/>
        </pc:sldMkLst>
        <pc:spChg chg="mod">
          <ac:chgData name="KENYA ATENAS NELLY LIZARRAGA MORALES" userId="ac738295ca7d7887" providerId="LiveId" clId="{3E5E1366-D41A-48D1-A506-210544992F16}" dt="2020-06-01T15:27:10.836" v="239" actId="26606"/>
          <ac:spMkLst>
            <pc:docMk/>
            <pc:sldMk cId="1937263964" sldId="267"/>
            <ac:spMk id="2" creationId="{515E4477-A157-465C-8410-50238781C31D}"/>
          </ac:spMkLst>
        </pc:spChg>
        <pc:spChg chg="add del">
          <ac:chgData name="KENYA ATENAS NELLY LIZARRAGA MORALES" userId="ac738295ca7d7887" providerId="LiveId" clId="{3E5E1366-D41A-48D1-A506-210544992F16}" dt="2020-06-01T15:26:55.457" v="234" actId="478"/>
          <ac:spMkLst>
            <pc:docMk/>
            <pc:sldMk cId="1937263964" sldId="267"/>
            <ac:spMk id="9" creationId="{9D70534B-3CA6-4F06-9CF6-EF6C93ADCAFD}"/>
          </ac:spMkLst>
        </pc:spChg>
        <pc:spChg chg="add del">
          <ac:chgData name="KENYA ATENAS NELLY LIZARRAGA MORALES" userId="ac738295ca7d7887" providerId="LiveId" clId="{3E5E1366-D41A-48D1-A506-210544992F16}" dt="2020-06-01T15:27:10.836" v="239" actId="26606"/>
          <ac:spMkLst>
            <pc:docMk/>
            <pc:sldMk cId="1937263964" sldId="267"/>
            <ac:spMk id="12" creationId="{25FCE169-4276-4005-8C82-CCC9C80C4FCF}"/>
          </ac:spMkLst>
        </pc:spChg>
        <pc:spChg chg="add del">
          <ac:chgData name="KENYA ATENAS NELLY LIZARRAGA MORALES" userId="ac738295ca7d7887" providerId="LiveId" clId="{3E5E1366-D41A-48D1-A506-210544992F16}" dt="2020-06-01T15:27:10.836" v="239" actId="26606"/>
          <ac:spMkLst>
            <pc:docMk/>
            <pc:sldMk cId="1937263964" sldId="267"/>
            <ac:spMk id="14" creationId="{B775CD93-9DF2-48CB-9F57-1BCA9A46C7FA}"/>
          </ac:spMkLst>
        </pc:spChg>
        <pc:spChg chg="add del">
          <ac:chgData name="KENYA ATENAS NELLY LIZARRAGA MORALES" userId="ac738295ca7d7887" providerId="LiveId" clId="{3E5E1366-D41A-48D1-A506-210544992F16}" dt="2020-06-01T15:27:10.836" v="239" actId="26606"/>
          <ac:spMkLst>
            <pc:docMk/>
            <pc:sldMk cId="1937263964" sldId="267"/>
            <ac:spMk id="16" creationId="{E186B68C-84BC-4A6E-99D1-EE87483C1349}"/>
          </ac:spMkLst>
        </pc:spChg>
        <pc:spChg chg="add del">
          <ac:chgData name="KENYA ATENAS NELLY LIZARRAGA MORALES" userId="ac738295ca7d7887" providerId="LiveId" clId="{3E5E1366-D41A-48D1-A506-210544992F16}" dt="2020-06-01T15:27:10.836" v="239" actId="26606"/>
          <ac:spMkLst>
            <pc:docMk/>
            <pc:sldMk cId="1937263964" sldId="267"/>
            <ac:spMk id="18" creationId="{1C091803-41C2-48E0-9228-5148460C7479}"/>
          </ac:spMkLst>
        </pc:spChg>
        <pc:spChg chg="add del">
          <ac:chgData name="KENYA ATENAS NELLY LIZARRAGA MORALES" userId="ac738295ca7d7887" providerId="LiveId" clId="{3E5E1366-D41A-48D1-A506-210544992F16}" dt="2020-06-01T15:27:10.836" v="239" actId="26606"/>
          <ac:spMkLst>
            <pc:docMk/>
            <pc:sldMk cId="1937263964" sldId="267"/>
            <ac:spMk id="20" creationId="{01955DCA-E99D-4678-99DB-8075105C122D}"/>
          </ac:spMkLst>
        </pc:spChg>
        <pc:spChg chg="add del">
          <ac:chgData name="KENYA ATENAS NELLY LIZARRAGA MORALES" userId="ac738295ca7d7887" providerId="LiveId" clId="{3E5E1366-D41A-48D1-A506-210544992F16}" dt="2020-06-01T15:27:09.451" v="236" actId="26606"/>
          <ac:spMkLst>
            <pc:docMk/>
            <pc:sldMk cId="1937263964" sldId="267"/>
            <ac:spMk id="25" creationId="{D4771268-CB57-404A-9271-370EB28F6090}"/>
          </ac:spMkLst>
        </pc:spChg>
        <pc:spChg chg="add del">
          <ac:chgData name="KENYA ATENAS NELLY LIZARRAGA MORALES" userId="ac738295ca7d7887" providerId="LiveId" clId="{3E5E1366-D41A-48D1-A506-210544992F16}" dt="2020-06-01T15:27:10.798" v="238" actId="26606"/>
          <ac:spMkLst>
            <pc:docMk/>
            <pc:sldMk cId="1937263964" sldId="267"/>
            <ac:spMk id="27" creationId="{1707FC24-6981-43D9-B525-C7832BA22463}"/>
          </ac:spMkLst>
        </pc:spChg>
        <pc:spChg chg="add">
          <ac:chgData name="KENYA ATENAS NELLY LIZARRAGA MORALES" userId="ac738295ca7d7887" providerId="LiveId" clId="{3E5E1366-D41A-48D1-A506-210544992F16}" dt="2020-06-01T15:27:10.836" v="239" actId="26606"/>
          <ac:spMkLst>
            <pc:docMk/>
            <pc:sldMk cId="1937263964" sldId="267"/>
            <ac:spMk id="29" creationId="{D4771268-CB57-404A-9271-370EB28F6090}"/>
          </ac:spMkLst>
        </pc:spChg>
        <pc:graphicFrameChg chg="del mod">
          <ac:chgData name="KENYA ATENAS NELLY LIZARRAGA MORALES" userId="ac738295ca7d7887" providerId="LiveId" clId="{3E5E1366-D41A-48D1-A506-210544992F16}" dt="2020-06-01T15:26:52.596" v="233" actId="26606"/>
          <ac:graphicFrameMkLst>
            <pc:docMk/>
            <pc:sldMk cId="1937263964" sldId="267"/>
            <ac:graphicFrameMk id="4" creationId="{87D8FC5F-E87D-4B37-A1C7-49237D5A875A}"/>
          </ac:graphicFrameMkLst>
        </pc:graphicFrameChg>
        <pc:graphicFrameChg chg="add mod modGraphic">
          <ac:chgData name="KENYA ATENAS NELLY LIZARRAGA MORALES" userId="ac738295ca7d7887" providerId="LiveId" clId="{3E5E1366-D41A-48D1-A506-210544992F16}" dt="2020-06-01T15:27:10.836" v="239" actId="26606"/>
          <ac:graphicFrameMkLst>
            <pc:docMk/>
            <pc:sldMk cId="1937263964" sldId="267"/>
            <ac:graphicFrameMk id="7" creationId="{87D8FC5F-E87D-4B37-A1C7-49237D5A875A}"/>
          </ac:graphicFrameMkLst>
        </pc:graphicFrameChg>
      </pc:sldChg>
      <pc:sldChg chg="addSp modSp mod setBg">
        <pc:chgData name="KENYA ATENAS NELLY LIZARRAGA MORALES" userId="ac738295ca7d7887" providerId="LiveId" clId="{3E5E1366-D41A-48D1-A506-210544992F16}" dt="2020-06-01T15:29:00.529" v="248" actId="26606"/>
        <pc:sldMkLst>
          <pc:docMk/>
          <pc:sldMk cId="2033434273" sldId="268"/>
        </pc:sldMkLst>
        <pc:spChg chg="mod">
          <ac:chgData name="KENYA ATENAS NELLY LIZARRAGA MORALES" userId="ac738295ca7d7887" providerId="LiveId" clId="{3E5E1366-D41A-48D1-A506-210544992F16}" dt="2020-06-01T15:29:00.529" v="248" actId="26606"/>
          <ac:spMkLst>
            <pc:docMk/>
            <pc:sldMk cId="2033434273" sldId="268"/>
            <ac:spMk id="2" creationId="{B6E19EC2-4B15-4348-873B-491737866F87}"/>
          </ac:spMkLst>
        </pc:spChg>
        <pc:spChg chg="mod">
          <ac:chgData name="KENYA ATENAS NELLY LIZARRAGA MORALES" userId="ac738295ca7d7887" providerId="LiveId" clId="{3E5E1366-D41A-48D1-A506-210544992F16}" dt="2020-06-01T15:29:00.529" v="248" actId="26606"/>
          <ac:spMkLst>
            <pc:docMk/>
            <pc:sldMk cId="2033434273" sldId="268"/>
            <ac:spMk id="3" creationId="{381B041D-CCB2-4C10-AC8A-C81D5BDED8C6}"/>
          </ac:spMkLst>
        </pc:spChg>
        <pc:spChg chg="add">
          <ac:chgData name="KENYA ATENAS NELLY LIZARRAGA MORALES" userId="ac738295ca7d7887" providerId="LiveId" clId="{3E5E1366-D41A-48D1-A506-210544992F16}" dt="2020-06-01T15:29:00.529" v="248" actId="26606"/>
          <ac:spMkLst>
            <pc:docMk/>
            <pc:sldMk cId="2033434273" sldId="268"/>
            <ac:spMk id="8" creationId="{8B9AA7C6-5E5A-498E-A6DF-A943376E09BC}"/>
          </ac:spMkLst>
        </pc:spChg>
        <pc:spChg chg="add">
          <ac:chgData name="KENYA ATENAS NELLY LIZARRAGA MORALES" userId="ac738295ca7d7887" providerId="LiveId" clId="{3E5E1366-D41A-48D1-A506-210544992F16}" dt="2020-06-01T15:29:00.529" v="248" actId="26606"/>
          <ac:spMkLst>
            <pc:docMk/>
            <pc:sldMk cId="2033434273" sldId="268"/>
            <ac:spMk id="14" creationId="{81E140AE-0ABF-47C8-BF32-7D2F0CF2BA44}"/>
          </ac:spMkLst>
        </pc:spChg>
        <pc:spChg chg="add">
          <ac:chgData name="KENYA ATENAS NELLY LIZARRAGA MORALES" userId="ac738295ca7d7887" providerId="LiveId" clId="{3E5E1366-D41A-48D1-A506-210544992F16}" dt="2020-06-01T15:29:00.529" v="248" actId="26606"/>
          <ac:spMkLst>
            <pc:docMk/>
            <pc:sldMk cId="2033434273" sldId="268"/>
            <ac:spMk id="16" creationId="{CBC4F608-B4B8-48C3-9572-C0F061B1CD99}"/>
          </ac:spMkLst>
        </pc:spChg>
        <pc:grpChg chg="add">
          <ac:chgData name="KENYA ATENAS NELLY LIZARRAGA MORALES" userId="ac738295ca7d7887" providerId="LiveId" clId="{3E5E1366-D41A-48D1-A506-210544992F16}" dt="2020-06-01T15:29:00.529" v="248" actId="26606"/>
          <ac:grpSpMkLst>
            <pc:docMk/>
            <pc:sldMk cId="2033434273" sldId="268"/>
            <ac:grpSpMk id="10" creationId="{83EAB11A-76F7-48F4-9B4F-5BFDF4BF9670}"/>
          </ac:grpSpMkLst>
        </pc:grpChg>
      </pc:sldChg>
      <pc:sldChg chg="addSp modSp mod setBg">
        <pc:chgData name="KENYA ATENAS NELLY LIZARRAGA MORALES" userId="ac738295ca7d7887" providerId="LiveId" clId="{3E5E1366-D41A-48D1-A506-210544992F16}" dt="2020-06-01T15:27:56.582" v="241" actId="26606"/>
        <pc:sldMkLst>
          <pc:docMk/>
          <pc:sldMk cId="727385451" sldId="271"/>
        </pc:sldMkLst>
        <pc:spChg chg="mod">
          <ac:chgData name="KENYA ATENAS NELLY LIZARRAGA MORALES" userId="ac738295ca7d7887" providerId="LiveId" clId="{3E5E1366-D41A-48D1-A506-210544992F16}" dt="2020-06-01T15:27:56.582" v="241" actId="26606"/>
          <ac:spMkLst>
            <pc:docMk/>
            <pc:sldMk cId="727385451" sldId="271"/>
            <ac:spMk id="2" creationId="{D6F56B66-0C6D-47EF-8145-582D9014B064}"/>
          </ac:spMkLst>
        </pc:spChg>
        <pc:spChg chg="mod">
          <ac:chgData name="KENYA ATENAS NELLY LIZARRAGA MORALES" userId="ac738295ca7d7887" providerId="LiveId" clId="{3E5E1366-D41A-48D1-A506-210544992F16}" dt="2020-06-01T15:27:56.582" v="241" actId="26606"/>
          <ac:spMkLst>
            <pc:docMk/>
            <pc:sldMk cId="727385451" sldId="271"/>
            <ac:spMk id="3" creationId="{BA6DBD19-5227-47AF-ADC4-D646EA074AB9}"/>
          </ac:spMkLst>
        </pc:spChg>
        <pc:spChg chg="add">
          <ac:chgData name="KENYA ATENAS NELLY LIZARRAGA MORALES" userId="ac738295ca7d7887" providerId="LiveId" clId="{3E5E1366-D41A-48D1-A506-210544992F16}" dt="2020-06-01T15:27:56.582" v="241" actId="26606"/>
          <ac:spMkLst>
            <pc:docMk/>
            <pc:sldMk cId="727385451" sldId="271"/>
            <ac:spMk id="8" creationId="{8B9AA7C6-5E5A-498E-A6DF-A943376E09BC}"/>
          </ac:spMkLst>
        </pc:spChg>
        <pc:spChg chg="add">
          <ac:chgData name="KENYA ATENAS NELLY LIZARRAGA MORALES" userId="ac738295ca7d7887" providerId="LiveId" clId="{3E5E1366-D41A-48D1-A506-210544992F16}" dt="2020-06-01T15:27:56.582" v="241" actId="26606"/>
          <ac:spMkLst>
            <pc:docMk/>
            <pc:sldMk cId="727385451" sldId="271"/>
            <ac:spMk id="14" creationId="{81E140AE-0ABF-47C8-BF32-7D2F0CF2BA44}"/>
          </ac:spMkLst>
        </pc:spChg>
        <pc:spChg chg="add">
          <ac:chgData name="KENYA ATENAS NELLY LIZARRAGA MORALES" userId="ac738295ca7d7887" providerId="LiveId" clId="{3E5E1366-D41A-48D1-A506-210544992F16}" dt="2020-06-01T15:27:56.582" v="241" actId="26606"/>
          <ac:spMkLst>
            <pc:docMk/>
            <pc:sldMk cId="727385451" sldId="271"/>
            <ac:spMk id="16" creationId="{CBC4F608-B4B8-48C3-9572-C0F061B1CD99}"/>
          </ac:spMkLst>
        </pc:spChg>
        <pc:grpChg chg="add">
          <ac:chgData name="KENYA ATENAS NELLY LIZARRAGA MORALES" userId="ac738295ca7d7887" providerId="LiveId" clId="{3E5E1366-D41A-48D1-A506-210544992F16}" dt="2020-06-01T15:27:56.582" v="241" actId="26606"/>
          <ac:grpSpMkLst>
            <pc:docMk/>
            <pc:sldMk cId="727385451" sldId="271"/>
            <ac:grpSpMk id="10" creationId="{83EAB11A-76F7-48F4-9B4F-5BFDF4BF9670}"/>
          </ac:grpSpMkLst>
        </pc:grpChg>
      </pc:sldChg>
      <pc:sldChg chg="addSp delSp modSp mod setBg">
        <pc:chgData name="KENYA ATENAS NELLY LIZARRAGA MORALES" userId="ac738295ca7d7887" providerId="LiveId" clId="{3E5E1366-D41A-48D1-A506-210544992F16}" dt="2020-06-01T15:28:01.897" v="242" actId="26606"/>
        <pc:sldMkLst>
          <pc:docMk/>
          <pc:sldMk cId="3837305232" sldId="272"/>
        </pc:sldMkLst>
        <pc:spChg chg="mod">
          <ac:chgData name="KENYA ATENAS NELLY LIZARRAGA MORALES" userId="ac738295ca7d7887" providerId="LiveId" clId="{3E5E1366-D41A-48D1-A506-210544992F16}" dt="2020-06-01T15:28:01.897" v="242" actId="26606"/>
          <ac:spMkLst>
            <pc:docMk/>
            <pc:sldMk cId="3837305232" sldId="272"/>
            <ac:spMk id="2" creationId="{7D980565-9E22-46CE-874B-C159BB68BC3A}"/>
          </ac:spMkLst>
        </pc:spChg>
        <pc:spChg chg="del">
          <ac:chgData name="KENYA ATENAS NELLY LIZARRAGA MORALES" userId="ac738295ca7d7887" providerId="LiveId" clId="{3E5E1366-D41A-48D1-A506-210544992F16}" dt="2020-06-01T15:28:01.897" v="242" actId="26606"/>
          <ac:spMkLst>
            <pc:docMk/>
            <pc:sldMk cId="3837305232" sldId="272"/>
            <ac:spMk id="3" creationId="{316BC259-CB9C-4FCB-A46F-F3AA4CBC6161}"/>
          </ac:spMkLst>
        </pc:spChg>
        <pc:spChg chg="add">
          <ac:chgData name="KENYA ATENAS NELLY LIZARRAGA MORALES" userId="ac738295ca7d7887" providerId="LiveId" clId="{3E5E1366-D41A-48D1-A506-210544992F16}" dt="2020-06-01T15:28:01.897" v="242" actId="26606"/>
          <ac:spMkLst>
            <pc:docMk/>
            <pc:sldMk cId="3837305232" sldId="272"/>
            <ac:spMk id="9" creationId="{4038CB10-1F5C-4D54-9DF7-12586DE5B007}"/>
          </ac:spMkLst>
        </pc:spChg>
        <pc:spChg chg="add">
          <ac:chgData name="KENYA ATENAS NELLY LIZARRAGA MORALES" userId="ac738295ca7d7887" providerId="LiveId" clId="{3E5E1366-D41A-48D1-A506-210544992F16}" dt="2020-06-01T15:28:01.897" v="242" actId="26606"/>
          <ac:spMkLst>
            <pc:docMk/>
            <pc:sldMk cId="3837305232" sldId="272"/>
            <ac:spMk id="11" creationId="{73ED6512-6858-4552-B699-9A97FE9A4EA2}"/>
          </ac:spMkLst>
        </pc:spChg>
        <pc:graphicFrameChg chg="add">
          <ac:chgData name="KENYA ATENAS NELLY LIZARRAGA MORALES" userId="ac738295ca7d7887" providerId="LiveId" clId="{3E5E1366-D41A-48D1-A506-210544992F16}" dt="2020-06-01T15:28:01.897" v="242" actId="26606"/>
          <ac:graphicFrameMkLst>
            <pc:docMk/>
            <pc:sldMk cId="3837305232" sldId="272"/>
            <ac:graphicFrameMk id="5" creationId="{CD5B599F-0FA8-4B01-8EC9-7BFB97B9C09A}"/>
          </ac:graphicFrameMkLst>
        </pc:graphicFrameChg>
      </pc:sldChg>
      <pc:sldChg chg="addSp delSp modSp add mod setBg">
        <pc:chgData name="KENYA ATENAS NELLY LIZARRAGA MORALES" userId="ac738295ca7d7887" providerId="LiveId" clId="{3E5E1366-D41A-48D1-A506-210544992F16}" dt="2020-06-01T15:28:06.585" v="243" actId="26606"/>
        <pc:sldMkLst>
          <pc:docMk/>
          <pc:sldMk cId="969412179" sldId="273"/>
        </pc:sldMkLst>
        <pc:spChg chg="mod">
          <ac:chgData name="KENYA ATENAS NELLY LIZARRAGA MORALES" userId="ac738295ca7d7887" providerId="LiveId" clId="{3E5E1366-D41A-48D1-A506-210544992F16}" dt="2020-06-01T15:28:06.585" v="243" actId="26606"/>
          <ac:spMkLst>
            <pc:docMk/>
            <pc:sldMk cId="969412179" sldId="273"/>
            <ac:spMk id="2" creationId="{DEC9462F-9F0F-4C71-AFDD-F117D45D6CD3}"/>
          </ac:spMkLst>
        </pc:spChg>
        <pc:spChg chg="del mod">
          <ac:chgData name="KENYA ATENAS NELLY LIZARRAGA MORALES" userId="ac738295ca7d7887" providerId="LiveId" clId="{3E5E1366-D41A-48D1-A506-210544992F16}" dt="2020-06-01T15:28:06.585" v="243" actId="26606"/>
          <ac:spMkLst>
            <pc:docMk/>
            <pc:sldMk cId="969412179" sldId="273"/>
            <ac:spMk id="3" creationId="{8216F9B3-473B-48EE-BD8A-4C2AD1C96328}"/>
          </ac:spMkLst>
        </pc:spChg>
        <pc:spChg chg="add">
          <ac:chgData name="KENYA ATENAS NELLY LIZARRAGA MORALES" userId="ac738295ca7d7887" providerId="LiveId" clId="{3E5E1366-D41A-48D1-A506-210544992F16}" dt="2020-06-01T15:28:06.585" v="243" actId="26606"/>
          <ac:spMkLst>
            <pc:docMk/>
            <pc:sldMk cId="969412179" sldId="273"/>
            <ac:spMk id="9" creationId="{68575C10-8187-4AC4-AD72-C754EAFD2867}"/>
          </ac:spMkLst>
        </pc:spChg>
        <pc:graphicFrameChg chg="add">
          <ac:chgData name="KENYA ATENAS NELLY LIZARRAGA MORALES" userId="ac738295ca7d7887" providerId="LiveId" clId="{3E5E1366-D41A-48D1-A506-210544992F16}" dt="2020-06-01T15:28:06.585" v="243" actId="26606"/>
          <ac:graphicFrameMkLst>
            <pc:docMk/>
            <pc:sldMk cId="969412179" sldId="273"/>
            <ac:graphicFrameMk id="5" creationId="{DFC2AA78-6BE4-407A-B488-D85E1B79770E}"/>
          </ac:graphicFrameMkLst>
        </pc:graphicFrameChg>
        <pc:cxnChg chg="add">
          <ac:chgData name="KENYA ATENAS NELLY LIZARRAGA MORALES" userId="ac738295ca7d7887" providerId="LiveId" clId="{3E5E1366-D41A-48D1-A506-210544992F16}" dt="2020-06-01T15:28:06.585" v="243" actId="26606"/>
          <ac:cxnSpMkLst>
            <pc:docMk/>
            <pc:sldMk cId="969412179" sldId="273"/>
            <ac:cxnSpMk id="11" creationId="{74E776C9-ED67-41B7-B3A3-4DF76EF3ACEE}"/>
          </ac:cxnSpMkLst>
        </pc:cxnChg>
      </pc:sldChg>
      <pc:sldChg chg="addSp delSp modSp add mod setBg">
        <pc:chgData name="KENYA ATENAS NELLY LIZARRAGA MORALES" userId="ac738295ca7d7887" providerId="LiveId" clId="{3E5E1366-D41A-48D1-A506-210544992F16}" dt="2020-06-01T15:28:48.293" v="247" actId="26606"/>
        <pc:sldMkLst>
          <pc:docMk/>
          <pc:sldMk cId="839599010" sldId="274"/>
        </pc:sldMkLst>
        <pc:spChg chg="mod">
          <ac:chgData name="KENYA ATENAS NELLY LIZARRAGA MORALES" userId="ac738295ca7d7887" providerId="LiveId" clId="{3E5E1366-D41A-48D1-A506-210544992F16}" dt="2020-06-01T15:28:48.293" v="247" actId="26606"/>
          <ac:spMkLst>
            <pc:docMk/>
            <pc:sldMk cId="839599010" sldId="274"/>
            <ac:spMk id="2" creationId="{F87BDA70-1EF7-44FA-8C27-ACBCED4CD494}"/>
          </ac:spMkLst>
        </pc:spChg>
        <pc:spChg chg="del mod">
          <ac:chgData name="KENYA ATENAS NELLY LIZARRAGA MORALES" userId="ac738295ca7d7887" providerId="LiveId" clId="{3E5E1366-D41A-48D1-A506-210544992F16}" dt="2020-06-01T15:28:48.293" v="247" actId="26606"/>
          <ac:spMkLst>
            <pc:docMk/>
            <pc:sldMk cId="839599010" sldId="274"/>
            <ac:spMk id="3" creationId="{D6149B7F-A3D1-4CF2-8F11-7B49272B06FD}"/>
          </ac:spMkLst>
        </pc:spChg>
        <pc:spChg chg="add del">
          <ac:chgData name="KENYA ATENAS NELLY LIZARRAGA MORALES" userId="ac738295ca7d7887" providerId="LiveId" clId="{3E5E1366-D41A-48D1-A506-210544992F16}" dt="2020-06-01T15:28:48.293" v="247" actId="26606"/>
          <ac:spMkLst>
            <pc:docMk/>
            <pc:sldMk cId="839599010" sldId="274"/>
            <ac:spMk id="8" creationId="{907EF6B7-1338-4443-8C46-6A318D952DFD}"/>
          </ac:spMkLst>
        </pc:spChg>
        <pc:spChg chg="add del">
          <ac:chgData name="KENYA ATENAS NELLY LIZARRAGA MORALES" userId="ac738295ca7d7887" providerId="LiveId" clId="{3E5E1366-D41A-48D1-A506-210544992F16}" dt="2020-06-01T15:28:48.293" v="247" actId="26606"/>
          <ac:spMkLst>
            <pc:docMk/>
            <pc:sldMk cId="839599010" sldId="274"/>
            <ac:spMk id="10" creationId="{DAAE4CDD-124C-4DCF-9584-B6033B545DD5}"/>
          </ac:spMkLst>
        </pc:spChg>
        <pc:spChg chg="add del">
          <ac:chgData name="KENYA ATENAS NELLY LIZARRAGA MORALES" userId="ac738295ca7d7887" providerId="LiveId" clId="{3E5E1366-D41A-48D1-A506-210544992F16}" dt="2020-06-01T15:28:48.293" v="247" actId="26606"/>
          <ac:spMkLst>
            <pc:docMk/>
            <pc:sldMk cId="839599010" sldId="274"/>
            <ac:spMk id="12" creationId="{081E4A58-353D-44AE-B2FC-2A74E2E400F7}"/>
          </ac:spMkLst>
        </pc:spChg>
        <pc:spChg chg="add">
          <ac:chgData name="KENYA ATENAS NELLY LIZARRAGA MORALES" userId="ac738295ca7d7887" providerId="LiveId" clId="{3E5E1366-D41A-48D1-A506-210544992F16}" dt="2020-06-01T15:28:48.293" v="247" actId="26606"/>
          <ac:spMkLst>
            <pc:docMk/>
            <pc:sldMk cId="839599010" sldId="274"/>
            <ac:spMk id="18" creationId="{122F9423-F4B1-45D4-8445-E9991ECCBCCF}"/>
          </ac:spMkLst>
        </pc:spChg>
        <pc:grpChg chg="add">
          <ac:chgData name="KENYA ATENAS NELLY LIZARRAGA MORALES" userId="ac738295ca7d7887" providerId="LiveId" clId="{3E5E1366-D41A-48D1-A506-210544992F16}" dt="2020-06-01T15:28:48.293" v="247" actId="26606"/>
          <ac:grpSpMkLst>
            <pc:docMk/>
            <pc:sldMk cId="839599010" sldId="274"/>
            <ac:grpSpMk id="20" creationId="{770AE191-D2EA-45C9-A44D-830C188F74CB}"/>
          </ac:grpSpMkLst>
        </pc:grpChg>
        <pc:graphicFrameChg chg="add">
          <ac:chgData name="KENYA ATENAS NELLY LIZARRAGA MORALES" userId="ac738295ca7d7887" providerId="LiveId" clId="{3E5E1366-D41A-48D1-A506-210544992F16}" dt="2020-06-01T15:28:48.293" v="247" actId="26606"/>
          <ac:graphicFrameMkLst>
            <pc:docMk/>
            <pc:sldMk cId="839599010" sldId="274"/>
            <ac:graphicFrameMk id="14" creationId="{0844D4EA-FFB3-4E25-8A2D-BD86AF0F79B8}"/>
          </ac:graphicFrameMkLst>
        </pc:graphicFrameChg>
      </pc:sldChg>
      <pc:sldChg chg="modSp add">
        <pc:chgData name="KENYA ATENAS NELLY LIZARRAGA MORALES" userId="ac738295ca7d7887" providerId="LiveId" clId="{3E5E1366-D41A-48D1-A506-210544992F16}" dt="2020-06-01T15:25:01.897" v="215" actId="27636"/>
        <pc:sldMkLst>
          <pc:docMk/>
          <pc:sldMk cId="1619497816" sldId="275"/>
        </pc:sldMkLst>
        <pc:spChg chg="mod">
          <ac:chgData name="KENYA ATENAS NELLY LIZARRAGA MORALES" userId="ac738295ca7d7887" providerId="LiveId" clId="{3E5E1366-D41A-48D1-A506-210544992F16}" dt="2020-06-01T15:25:01.897" v="215" actId="27636"/>
          <ac:spMkLst>
            <pc:docMk/>
            <pc:sldMk cId="1619497816" sldId="275"/>
            <ac:spMk id="3" creationId="{83697EFD-59C2-41C6-B70A-5A624D206AC5}"/>
          </ac:spMkLst>
        </pc:spChg>
      </pc:sldChg>
      <pc:sldChg chg="modSp add">
        <pc:chgData name="KENYA ATENAS NELLY LIZARRAGA MORALES" userId="ac738295ca7d7887" providerId="LiveId" clId="{3E5E1366-D41A-48D1-A506-210544992F16}" dt="2020-06-01T15:25:05.750" v="218" actId="27636"/>
        <pc:sldMkLst>
          <pc:docMk/>
          <pc:sldMk cId="795607173" sldId="276"/>
        </pc:sldMkLst>
        <pc:spChg chg="mod">
          <ac:chgData name="KENYA ATENAS NELLY LIZARRAGA MORALES" userId="ac738295ca7d7887" providerId="LiveId" clId="{3E5E1366-D41A-48D1-A506-210544992F16}" dt="2020-06-01T15:25:05.750" v="218" actId="27636"/>
          <ac:spMkLst>
            <pc:docMk/>
            <pc:sldMk cId="795607173" sldId="276"/>
            <ac:spMk id="3" creationId="{87D8ACC2-AB2D-47FB-9B61-EB6C872698F7}"/>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ata3.xml.rels><?xml version="1.0" encoding="UTF-8" standalone="yes"?>
<Relationships xmlns="http://schemas.openxmlformats.org/package/2006/relationships"><Relationship Id="rId8" Type="http://schemas.openxmlformats.org/officeDocument/2006/relationships/image" Target="../media/image36.svg"/><Relationship Id="rId13" Type="http://schemas.openxmlformats.org/officeDocument/2006/relationships/image" Target="../media/image41.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svg"/><Relationship Id="rId2" Type="http://schemas.openxmlformats.org/officeDocument/2006/relationships/image" Target="../media/image30.svg"/><Relationship Id="rId16" Type="http://schemas.openxmlformats.org/officeDocument/2006/relationships/image" Target="../media/image44.svg"/><Relationship Id="rId1" Type="http://schemas.openxmlformats.org/officeDocument/2006/relationships/image" Target="../media/image29.png"/><Relationship Id="rId6" Type="http://schemas.openxmlformats.org/officeDocument/2006/relationships/image" Target="../media/image34.svg"/><Relationship Id="rId11" Type="http://schemas.openxmlformats.org/officeDocument/2006/relationships/image" Target="../media/image39.png"/><Relationship Id="rId5" Type="http://schemas.openxmlformats.org/officeDocument/2006/relationships/image" Target="../media/image33.png"/><Relationship Id="rId15" Type="http://schemas.openxmlformats.org/officeDocument/2006/relationships/image" Target="../media/image4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 Id="rId14" Type="http://schemas.openxmlformats.org/officeDocument/2006/relationships/image" Target="../media/image42.svg"/></Relationships>
</file>

<file path=ppt/diagrams/_rels/data4.xml.rels><?xml version="1.0" encoding="UTF-8" standalone="yes"?>
<Relationships xmlns="http://schemas.openxmlformats.org/package/2006/relationships"><Relationship Id="rId8" Type="http://schemas.openxmlformats.org/officeDocument/2006/relationships/image" Target="../media/image52.sv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image" Target="../media/image46.svg"/><Relationship Id="rId1" Type="http://schemas.openxmlformats.org/officeDocument/2006/relationships/image" Target="../media/image45.png"/><Relationship Id="rId6" Type="http://schemas.openxmlformats.org/officeDocument/2006/relationships/image" Target="../media/image50.svg"/><Relationship Id="rId5" Type="http://schemas.openxmlformats.org/officeDocument/2006/relationships/image" Target="../media/image49.png"/><Relationship Id="rId10" Type="http://schemas.openxmlformats.org/officeDocument/2006/relationships/image" Target="../media/image54.svg"/><Relationship Id="rId4" Type="http://schemas.openxmlformats.org/officeDocument/2006/relationships/image" Target="../media/image48.svg"/><Relationship Id="rId9" Type="http://schemas.openxmlformats.org/officeDocument/2006/relationships/image" Target="../media/image53.png"/></Relationships>
</file>

<file path=ppt/diagrams/_rels/data5.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svg"/><Relationship Id="rId1" Type="http://schemas.openxmlformats.org/officeDocument/2006/relationships/image" Target="../media/image55.png"/><Relationship Id="rId6" Type="http://schemas.openxmlformats.org/officeDocument/2006/relationships/image" Target="../media/image60.svg"/><Relationship Id="rId5" Type="http://schemas.openxmlformats.org/officeDocument/2006/relationships/image" Target="../media/image59.png"/><Relationship Id="rId4" Type="http://schemas.openxmlformats.org/officeDocument/2006/relationships/image" Target="../media/image5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3.xml.rels><?xml version="1.0" encoding="UTF-8" standalone="yes"?>
<Relationships xmlns="http://schemas.openxmlformats.org/package/2006/relationships"><Relationship Id="rId8" Type="http://schemas.openxmlformats.org/officeDocument/2006/relationships/image" Target="../media/image36.svg"/><Relationship Id="rId13" Type="http://schemas.openxmlformats.org/officeDocument/2006/relationships/image" Target="../media/image41.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svg"/><Relationship Id="rId2" Type="http://schemas.openxmlformats.org/officeDocument/2006/relationships/image" Target="../media/image30.svg"/><Relationship Id="rId16" Type="http://schemas.openxmlformats.org/officeDocument/2006/relationships/image" Target="../media/image44.svg"/><Relationship Id="rId1" Type="http://schemas.openxmlformats.org/officeDocument/2006/relationships/image" Target="../media/image29.png"/><Relationship Id="rId6" Type="http://schemas.openxmlformats.org/officeDocument/2006/relationships/image" Target="../media/image34.svg"/><Relationship Id="rId11" Type="http://schemas.openxmlformats.org/officeDocument/2006/relationships/image" Target="../media/image39.png"/><Relationship Id="rId5" Type="http://schemas.openxmlformats.org/officeDocument/2006/relationships/image" Target="../media/image33.png"/><Relationship Id="rId15" Type="http://schemas.openxmlformats.org/officeDocument/2006/relationships/image" Target="../media/image4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 Id="rId14" Type="http://schemas.openxmlformats.org/officeDocument/2006/relationships/image" Target="../media/image4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52.sv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image" Target="../media/image46.svg"/><Relationship Id="rId1" Type="http://schemas.openxmlformats.org/officeDocument/2006/relationships/image" Target="../media/image45.png"/><Relationship Id="rId6" Type="http://schemas.openxmlformats.org/officeDocument/2006/relationships/image" Target="../media/image50.svg"/><Relationship Id="rId5" Type="http://schemas.openxmlformats.org/officeDocument/2006/relationships/image" Target="../media/image49.png"/><Relationship Id="rId10" Type="http://schemas.openxmlformats.org/officeDocument/2006/relationships/image" Target="../media/image54.svg"/><Relationship Id="rId4" Type="http://schemas.openxmlformats.org/officeDocument/2006/relationships/image" Target="../media/image48.svg"/><Relationship Id="rId9" Type="http://schemas.openxmlformats.org/officeDocument/2006/relationships/image" Target="../media/image53.png"/></Relationships>
</file>

<file path=ppt/diagrams/_rels/drawing5.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svg"/><Relationship Id="rId1" Type="http://schemas.openxmlformats.org/officeDocument/2006/relationships/image" Target="../media/image55.png"/><Relationship Id="rId6" Type="http://schemas.openxmlformats.org/officeDocument/2006/relationships/image" Target="../media/image60.svg"/><Relationship Id="rId5" Type="http://schemas.openxmlformats.org/officeDocument/2006/relationships/image" Target="../media/image59.png"/><Relationship Id="rId4" Type="http://schemas.openxmlformats.org/officeDocument/2006/relationships/image" Target="../media/image5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C74C5-294C-4FD9-94C7-A7113B14729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8F44838-3CEE-47E0-9378-09C238A47291}">
      <dgm:prSet/>
      <dgm:spPr/>
      <dgm:t>
        <a:bodyPr/>
        <a:lstStyle/>
        <a:p>
          <a:r>
            <a:rPr lang="es-ES"/>
            <a:t>Ofrecer eventos culturales sin fronteras. </a:t>
          </a:r>
          <a:endParaRPr lang="en-US"/>
        </a:p>
      </dgm:t>
    </dgm:pt>
    <dgm:pt modelId="{70063BCB-DB10-4BBE-BD32-44C9942850D2}" type="parTrans" cxnId="{BB103813-2D09-44E0-8D27-97EAA16D8EBF}">
      <dgm:prSet/>
      <dgm:spPr/>
      <dgm:t>
        <a:bodyPr/>
        <a:lstStyle/>
        <a:p>
          <a:endParaRPr lang="en-US"/>
        </a:p>
      </dgm:t>
    </dgm:pt>
    <dgm:pt modelId="{477B4404-7D9A-40E8-92EB-ECA99CB31E5D}" type="sibTrans" cxnId="{BB103813-2D09-44E0-8D27-97EAA16D8EBF}">
      <dgm:prSet/>
      <dgm:spPr/>
      <dgm:t>
        <a:bodyPr/>
        <a:lstStyle/>
        <a:p>
          <a:endParaRPr lang="en-US"/>
        </a:p>
      </dgm:t>
    </dgm:pt>
    <dgm:pt modelId="{80DCDA48-232D-4177-AD1C-E46963D82B0C}">
      <dgm:prSet/>
      <dgm:spPr/>
      <dgm:t>
        <a:bodyPr/>
        <a:lstStyle/>
        <a:p>
          <a:r>
            <a:rPr lang="es-ES"/>
            <a:t>Maximizar el uso de plataformas virtuales totalmente accesibles y sin costo alguno para los usuarios digitales. </a:t>
          </a:r>
          <a:endParaRPr lang="en-US"/>
        </a:p>
      </dgm:t>
    </dgm:pt>
    <dgm:pt modelId="{2481C580-8B1F-4243-A0E1-9FEF26B85C16}" type="parTrans" cxnId="{F6503232-EA30-42CE-8791-79AFC94ACB19}">
      <dgm:prSet/>
      <dgm:spPr/>
      <dgm:t>
        <a:bodyPr/>
        <a:lstStyle/>
        <a:p>
          <a:endParaRPr lang="en-US"/>
        </a:p>
      </dgm:t>
    </dgm:pt>
    <dgm:pt modelId="{A152762D-4692-470E-949D-9F557C942FB1}" type="sibTrans" cxnId="{F6503232-EA30-42CE-8791-79AFC94ACB19}">
      <dgm:prSet/>
      <dgm:spPr/>
      <dgm:t>
        <a:bodyPr/>
        <a:lstStyle/>
        <a:p>
          <a:endParaRPr lang="en-US"/>
        </a:p>
      </dgm:t>
    </dgm:pt>
    <dgm:pt modelId="{42C0D9FB-3D46-4133-8A4C-08A5F00824AA}">
      <dgm:prSet/>
      <dgm:spPr/>
      <dgm:t>
        <a:bodyPr/>
        <a:lstStyle/>
        <a:p>
          <a:r>
            <a:rPr lang="es-ES"/>
            <a:t>Contar con distintas herramientas para comunicar cualquier tipo de evento cultural. </a:t>
          </a:r>
          <a:endParaRPr lang="en-US"/>
        </a:p>
      </dgm:t>
    </dgm:pt>
    <dgm:pt modelId="{8A925859-1DEE-4597-AC3D-82FC1638FE62}" type="parTrans" cxnId="{3A489D01-EA0C-4173-9897-BE5029C50A0E}">
      <dgm:prSet/>
      <dgm:spPr/>
      <dgm:t>
        <a:bodyPr/>
        <a:lstStyle/>
        <a:p>
          <a:endParaRPr lang="en-US"/>
        </a:p>
      </dgm:t>
    </dgm:pt>
    <dgm:pt modelId="{5C3BCD9F-D07E-4AD0-A8F4-A24BC9A2EE7D}" type="sibTrans" cxnId="{3A489D01-EA0C-4173-9897-BE5029C50A0E}">
      <dgm:prSet/>
      <dgm:spPr/>
      <dgm:t>
        <a:bodyPr/>
        <a:lstStyle/>
        <a:p>
          <a:endParaRPr lang="en-US"/>
        </a:p>
      </dgm:t>
    </dgm:pt>
    <dgm:pt modelId="{1EDD1019-79E6-4E9A-9FA0-37179E81AE05}">
      <dgm:prSet/>
      <dgm:spPr/>
      <dgm:t>
        <a:bodyPr/>
        <a:lstStyle/>
        <a:p>
          <a:r>
            <a:rPr lang="es-MX" dirty="0"/>
            <a:t>Establecer conexiones virtuales entre ponentes y usuarios. </a:t>
          </a:r>
          <a:endParaRPr lang="en-US" dirty="0"/>
        </a:p>
      </dgm:t>
    </dgm:pt>
    <dgm:pt modelId="{62BA08B5-4F11-4DA7-A5EC-BE3C6CA61003}" type="parTrans" cxnId="{F06ED90F-AF96-422F-AA53-71197A5340A0}">
      <dgm:prSet/>
      <dgm:spPr/>
      <dgm:t>
        <a:bodyPr/>
        <a:lstStyle/>
        <a:p>
          <a:endParaRPr lang="en-US"/>
        </a:p>
      </dgm:t>
    </dgm:pt>
    <dgm:pt modelId="{5B2319EF-7DC7-4619-BAED-3554AE137E4A}" type="sibTrans" cxnId="{F06ED90F-AF96-422F-AA53-71197A5340A0}">
      <dgm:prSet/>
      <dgm:spPr/>
      <dgm:t>
        <a:bodyPr/>
        <a:lstStyle/>
        <a:p>
          <a:endParaRPr lang="en-US"/>
        </a:p>
      </dgm:t>
    </dgm:pt>
    <dgm:pt modelId="{4DAB7F49-7040-4AFB-A05E-82A44D754AB9}" type="pres">
      <dgm:prSet presAssocID="{089C74C5-294C-4FD9-94C7-A7113B147299}" presName="root" presStyleCnt="0">
        <dgm:presLayoutVars>
          <dgm:dir/>
          <dgm:resizeHandles val="exact"/>
        </dgm:presLayoutVars>
      </dgm:prSet>
      <dgm:spPr/>
    </dgm:pt>
    <dgm:pt modelId="{BFFF365F-E534-45F7-BF5A-A7C368CBFFF5}" type="pres">
      <dgm:prSet presAssocID="{E8F44838-3CEE-47E0-9378-09C238A47291}" presName="compNode" presStyleCnt="0"/>
      <dgm:spPr/>
    </dgm:pt>
    <dgm:pt modelId="{C976E2A3-5115-4247-AE9F-93632A683C5D}" type="pres">
      <dgm:prSet presAssocID="{E8F44838-3CEE-47E0-9378-09C238A47291}" presName="bgRect" presStyleLbl="bgShp" presStyleIdx="0" presStyleCnt="4"/>
      <dgm:spPr/>
    </dgm:pt>
    <dgm:pt modelId="{2498F23C-9A5D-4DD3-BAF7-038D8930764F}" type="pres">
      <dgm:prSet presAssocID="{E8F44838-3CEE-47E0-9378-09C238A4729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rth Globe Americas"/>
        </a:ext>
      </dgm:extLst>
    </dgm:pt>
    <dgm:pt modelId="{2905946E-9A8F-4C9B-97EF-3A6702B0416E}" type="pres">
      <dgm:prSet presAssocID="{E8F44838-3CEE-47E0-9378-09C238A47291}" presName="spaceRect" presStyleCnt="0"/>
      <dgm:spPr/>
    </dgm:pt>
    <dgm:pt modelId="{55B6C5F0-2366-4A4E-A9E1-FC624BD338C1}" type="pres">
      <dgm:prSet presAssocID="{E8F44838-3CEE-47E0-9378-09C238A47291}" presName="parTx" presStyleLbl="revTx" presStyleIdx="0" presStyleCnt="4">
        <dgm:presLayoutVars>
          <dgm:chMax val="0"/>
          <dgm:chPref val="0"/>
        </dgm:presLayoutVars>
      </dgm:prSet>
      <dgm:spPr/>
    </dgm:pt>
    <dgm:pt modelId="{4361E45C-5851-4083-A414-BAF70218A290}" type="pres">
      <dgm:prSet presAssocID="{477B4404-7D9A-40E8-92EB-ECA99CB31E5D}" presName="sibTrans" presStyleCnt="0"/>
      <dgm:spPr/>
    </dgm:pt>
    <dgm:pt modelId="{C9FA416B-E6D6-490F-A78B-C57240593D92}" type="pres">
      <dgm:prSet presAssocID="{80DCDA48-232D-4177-AD1C-E46963D82B0C}" presName="compNode" presStyleCnt="0"/>
      <dgm:spPr/>
    </dgm:pt>
    <dgm:pt modelId="{8480E978-E070-4A90-9B58-E138892B3C2E}" type="pres">
      <dgm:prSet presAssocID="{80DCDA48-232D-4177-AD1C-E46963D82B0C}" presName="bgRect" presStyleLbl="bgShp" presStyleIdx="1" presStyleCnt="4"/>
      <dgm:spPr/>
    </dgm:pt>
    <dgm:pt modelId="{5CD83441-613F-4F8D-A5B0-D49F6C5662AC}" type="pres">
      <dgm:prSet presAssocID="{80DCDA48-232D-4177-AD1C-E46963D82B0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aptop"/>
        </a:ext>
      </dgm:extLst>
    </dgm:pt>
    <dgm:pt modelId="{895B53D5-81F3-4291-B493-4C1E3BA0AEAC}" type="pres">
      <dgm:prSet presAssocID="{80DCDA48-232D-4177-AD1C-E46963D82B0C}" presName="spaceRect" presStyleCnt="0"/>
      <dgm:spPr/>
    </dgm:pt>
    <dgm:pt modelId="{E88E8EBC-804F-4C00-A5C7-C25414E22C7F}" type="pres">
      <dgm:prSet presAssocID="{80DCDA48-232D-4177-AD1C-E46963D82B0C}" presName="parTx" presStyleLbl="revTx" presStyleIdx="1" presStyleCnt="4">
        <dgm:presLayoutVars>
          <dgm:chMax val="0"/>
          <dgm:chPref val="0"/>
        </dgm:presLayoutVars>
      </dgm:prSet>
      <dgm:spPr/>
    </dgm:pt>
    <dgm:pt modelId="{8EF59253-E03E-42F9-959D-31865B69EEB7}" type="pres">
      <dgm:prSet presAssocID="{A152762D-4692-470E-949D-9F557C942FB1}" presName="sibTrans" presStyleCnt="0"/>
      <dgm:spPr/>
    </dgm:pt>
    <dgm:pt modelId="{C93B3E27-0B1E-4E04-8BF1-46A666B87DD3}" type="pres">
      <dgm:prSet presAssocID="{42C0D9FB-3D46-4133-8A4C-08A5F00824AA}" presName="compNode" presStyleCnt="0"/>
      <dgm:spPr/>
    </dgm:pt>
    <dgm:pt modelId="{1A611B9E-60D9-4DB3-BBCA-3D3E55715C4F}" type="pres">
      <dgm:prSet presAssocID="{42C0D9FB-3D46-4133-8A4C-08A5F00824AA}" presName="bgRect" presStyleLbl="bgShp" presStyleIdx="2" presStyleCnt="4"/>
      <dgm:spPr/>
    </dgm:pt>
    <dgm:pt modelId="{F702B0A1-1844-4451-8ABD-656E481E37A8}" type="pres">
      <dgm:prSet presAssocID="{42C0D9FB-3D46-4133-8A4C-08A5F00824A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Bubble"/>
        </a:ext>
      </dgm:extLst>
    </dgm:pt>
    <dgm:pt modelId="{DC7E5D9D-5F06-4F90-B1E3-FBA7E2F044BF}" type="pres">
      <dgm:prSet presAssocID="{42C0D9FB-3D46-4133-8A4C-08A5F00824AA}" presName="spaceRect" presStyleCnt="0"/>
      <dgm:spPr/>
    </dgm:pt>
    <dgm:pt modelId="{CEC418B6-CAE5-40EB-A4E2-E8D1FB846E72}" type="pres">
      <dgm:prSet presAssocID="{42C0D9FB-3D46-4133-8A4C-08A5F00824AA}" presName="parTx" presStyleLbl="revTx" presStyleIdx="2" presStyleCnt="4">
        <dgm:presLayoutVars>
          <dgm:chMax val="0"/>
          <dgm:chPref val="0"/>
        </dgm:presLayoutVars>
      </dgm:prSet>
      <dgm:spPr/>
    </dgm:pt>
    <dgm:pt modelId="{B69090FB-B47F-44E7-88D5-0578F83E3710}" type="pres">
      <dgm:prSet presAssocID="{5C3BCD9F-D07E-4AD0-A8F4-A24BC9A2EE7D}" presName="sibTrans" presStyleCnt="0"/>
      <dgm:spPr/>
    </dgm:pt>
    <dgm:pt modelId="{50E65574-B243-4A19-8B08-F196A12C87E7}" type="pres">
      <dgm:prSet presAssocID="{1EDD1019-79E6-4E9A-9FA0-37179E81AE05}" presName="compNode" presStyleCnt="0"/>
      <dgm:spPr/>
    </dgm:pt>
    <dgm:pt modelId="{3815B9FD-5EB2-40EF-8336-1E36D75DC942}" type="pres">
      <dgm:prSet presAssocID="{1EDD1019-79E6-4E9A-9FA0-37179E81AE05}" presName="bgRect" presStyleLbl="bgShp" presStyleIdx="3" presStyleCnt="4"/>
      <dgm:spPr>
        <a:solidFill>
          <a:schemeClr val="accent2"/>
        </a:solidFill>
      </dgm:spPr>
    </dgm:pt>
    <dgm:pt modelId="{AE679ADB-5C86-47B1-B400-033DD72AEB0E}" type="pres">
      <dgm:prSet presAssocID="{1EDD1019-79E6-4E9A-9FA0-37179E81AE0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ocial Network"/>
        </a:ext>
      </dgm:extLst>
    </dgm:pt>
    <dgm:pt modelId="{23A6AE06-E7AB-4242-BE98-21B6ECBCC215}" type="pres">
      <dgm:prSet presAssocID="{1EDD1019-79E6-4E9A-9FA0-37179E81AE05}" presName="spaceRect" presStyleCnt="0"/>
      <dgm:spPr/>
    </dgm:pt>
    <dgm:pt modelId="{214B36C3-59C7-4360-89B9-603C9B84208C}" type="pres">
      <dgm:prSet presAssocID="{1EDD1019-79E6-4E9A-9FA0-37179E81AE05}" presName="parTx" presStyleLbl="revTx" presStyleIdx="3" presStyleCnt="4">
        <dgm:presLayoutVars>
          <dgm:chMax val="0"/>
          <dgm:chPref val="0"/>
        </dgm:presLayoutVars>
      </dgm:prSet>
      <dgm:spPr/>
    </dgm:pt>
  </dgm:ptLst>
  <dgm:cxnLst>
    <dgm:cxn modelId="{3A489D01-EA0C-4173-9897-BE5029C50A0E}" srcId="{089C74C5-294C-4FD9-94C7-A7113B147299}" destId="{42C0D9FB-3D46-4133-8A4C-08A5F00824AA}" srcOrd="2" destOrd="0" parTransId="{8A925859-1DEE-4597-AC3D-82FC1638FE62}" sibTransId="{5C3BCD9F-D07E-4AD0-A8F4-A24BC9A2EE7D}"/>
    <dgm:cxn modelId="{DBBC9603-666F-4C9A-8A94-8EB8EF183533}" type="presOf" srcId="{80DCDA48-232D-4177-AD1C-E46963D82B0C}" destId="{E88E8EBC-804F-4C00-A5C7-C25414E22C7F}" srcOrd="0" destOrd="0" presId="urn:microsoft.com/office/officeart/2018/2/layout/IconVerticalSolidList"/>
    <dgm:cxn modelId="{F06ED90F-AF96-422F-AA53-71197A5340A0}" srcId="{089C74C5-294C-4FD9-94C7-A7113B147299}" destId="{1EDD1019-79E6-4E9A-9FA0-37179E81AE05}" srcOrd="3" destOrd="0" parTransId="{62BA08B5-4F11-4DA7-A5EC-BE3C6CA61003}" sibTransId="{5B2319EF-7DC7-4619-BAED-3554AE137E4A}"/>
    <dgm:cxn modelId="{BB103813-2D09-44E0-8D27-97EAA16D8EBF}" srcId="{089C74C5-294C-4FD9-94C7-A7113B147299}" destId="{E8F44838-3CEE-47E0-9378-09C238A47291}" srcOrd="0" destOrd="0" parTransId="{70063BCB-DB10-4BBE-BD32-44C9942850D2}" sibTransId="{477B4404-7D9A-40E8-92EB-ECA99CB31E5D}"/>
    <dgm:cxn modelId="{2256D931-3E33-4A5E-881E-7CDA2CB121AD}" type="presOf" srcId="{1EDD1019-79E6-4E9A-9FA0-37179E81AE05}" destId="{214B36C3-59C7-4360-89B9-603C9B84208C}" srcOrd="0" destOrd="0" presId="urn:microsoft.com/office/officeart/2018/2/layout/IconVerticalSolidList"/>
    <dgm:cxn modelId="{F6503232-EA30-42CE-8791-79AFC94ACB19}" srcId="{089C74C5-294C-4FD9-94C7-A7113B147299}" destId="{80DCDA48-232D-4177-AD1C-E46963D82B0C}" srcOrd="1" destOrd="0" parTransId="{2481C580-8B1F-4243-A0E1-9FEF26B85C16}" sibTransId="{A152762D-4692-470E-949D-9F557C942FB1}"/>
    <dgm:cxn modelId="{29F9B076-A923-42B6-AAD4-9B42F4F0464E}" type="presOf" srcId="{089C74C5-294C-4FD9-94C7-A7113B147299}" destId="{4DAB7F49-7040-4AFB-A05E-82A44D754AB9}" srcOrd="0" destOrd="0" presId="urn:microsoft.com/office/officeart/2018/2/layout/IconVerticalSolidList"/>
    <dgm:cxn modelId="{65760096-78B1-4A59-9892-40642FB80AD5}" type="presOf" srcId="{E8F44838-3CEE-47E0-9378-09C238A47291}" destId="{55B6C5F0-2366-4A4E-A9E1-FC624BD338C1}" srcOrd="0" destOrd="0" presId="urn:microsoft.com/office/officeart/2018/2/layout/IconVerticalSolidList"/>
    <dgm:cxn modelId="{B037C6C1-0C7A-4B27-9609-CA9AC4713A00}" type="presOf" srcId="{42C0D9FB-3D46-4133-8A4C-08A5F00824AA}" destId="{CEC418B6-CAE5-40EB-A4E2-E8D1FB846E72}" srcOrd="0" destOrd="0" presId="urn:microsoft.com/office/officeart/2018/2/layout/IconVerticalSolidList"/>
    <dgm:cxn modelId="{36819980-7F14-42CE-BABA-F756D14293A4}" type="presParOf" srcId="{4DAB7F49-7040-4AFB-A05E-82A44D754AB9}" destId="{BFFF365F-E534-45F7-BF5A-A7C368CBFFF5}" srcOrd="0" destOrd="0" presId="urn:microsoft.com/office/officeart/2018/2/layout/IconVerticalSolidList"/>
    <dgm:cxn modelId="{9C6F5710-A0E6-4CEC-B53C-F807EAD782F3}" type="presParOf" srcId="{BFFF365F-E534-45F7-BF5A-A7C368CBFFF5}" destId="{C976E2A3-5115-4247-AE9F-93632A683C5D}" srcOrd="0" destOrd="0" presId="urn:microsoft.com/office/officeart/2018/2/layout/IconVerticalSolidList"/>
    <dgm:cxn modelId="{73CD4410-2C19-4381-9D73-ACCE9F7D0CBE}" type="presParOf" srcId="{BFFF365F-E534-45F7-BF5A-A7C368CBFFF5}" destId="{2498F23C-9A5D-4DD3-BAF7-038D8930764F}" srcOrd="1" destOrd="0" presId="urn:microsoft.com/office/officeart/2018/2/layout/IconVerticalSolidList"/>
    <dgm:cxn modelId="{8A0C9308-49FB-4C0F-A9D2-523A6A06AA09}" type="presParOf" srcId="{BFFF365F-E534-45F7-BF5A-A7C368CBFFF5}" destId="{2905946E-9A8F-4C9B-97EF-3A6702B0416E}" srcOrd="2" destOrd="0" presId="urn:microsoft.com/office/officeart/2018/2/layout/IconVerticalSolidList"/>
    <dgm:cxn modelId="{8085AEBA-C442-4C6A-83E9-A5531213369E}" type="presParOf" srcId="{BFFF365F-E534-45F7-BF5A-A7C368CBFFF5}" destId="{55B6C5F0-2366-4A4E-A9E1-FC624BD338C1}" srcOrd="3" destOrd="0" presId="urn:microsoft.com/office/officeart/2018/2/layout/IconVerticalSolidList"/>
    <dgm:cxn modelId="{87DD0975-404D-4057-822D-EF515555BBF8}" type="presParOf" srcId="{4DAB7F49-7040-4AFB-A05E-82A44D754AB9}" destId="{4361E45C-5851-4083-A414-BAF70218A290}" srcOrd="1" destOrd="0" presId="urn:microsoft.com/office/officeart/2018/2/layout/IconVerticalSolidList"/>
    <dgm:cxn modelId="{A6BFC84B-9E4A-4390-8365-161CC9DD739D}" type="presParOf" srcId="{4DAB7F49-7040-4AFB-A05E-82A44D754AB9}" destId="{C9FA416B-E6D6-490F-A78B-C57240593D92}" srcOrd="2" destOrd="0" presId="urn:microsoft.com/office/officeart/2018/2/layout/IconVerticalSolidList"/>
    <dgm:cxn modelId="{0BB0B765-E3C6-4D80-86A5-1983AB80A854}" type="presParOf" srcId="{C9FA416B-E6D6-490F-A78B-C57240593D92}" destId="{8480E978-E070-4A90-9B58-E138892B3C2E}" srcOrd="0" destOrd="0" presId="urn:microsoft.com/office/officeart/2018/2/layout/IconVerticalSolidList"/>
    <dgm:cxn modelId="{6C0E7961-6A14-474E-9FDD-2D8CBC647FAD}" type="presParOf" srcId="{C9FA416B-E6D6-490F-A78B-C57240593D92}" destId="{5CD83441-613F-4F8D-A5B0-D49F6C5662AC}" srcOrd="1" destOrd="0" presId="urn:microsoft.com/office/officeart/2018/2/layout/IconVerticalSolidList"/>
    <dgm:cxn modelId="{5445AF78-2DA1-432E-8330-D68105BC6A63}" type="presParOf" srcId="{C9FA416B-E6D6-490F-A78B-C57240593D92}" destId="{895B53D5-81F3-4291-B493-4C1E3BA0AEAC}" srcOrd="2" destOrd="0" presId="urn:microsoft.com/office/officeart/2018/2/layout/IconVerticalSolidList"/>
    <dgm:cxn modelId="{D3F08C65-84FE-466A-9502-B7841A645A4D}" type="presParOf" srcId="{C9FA416B-E6D6-490F-A78B-C57240593D92}" destId="{E88E8EBC-804F-4C00-A5C7-C25414E22C7F}" srcOrd="3" destOrd="0" presId="urn:microsoft.com/office/officeart/2018/2/layout/IconVerticalSolidList"/>
    <dgm:cxn modelId="{3350A670-3D7B-4A5A-92B1-D36F14AA3A52}" type="presParOf" srcId="{4DAB7F49-7040-4AFB-A05E-82A44D754AB9}" destId="{8EF59253-E03E-42F9-959D-31865B69EEB7}" srcOrd="3" destOrd="0" presId="urn:microsoft.com/office/officeart/2018/2/layout/IconVerticalSolidList"/>
    <dgm:cxn modelId="{AC4684FA-794A-4324-9053-4C00C9F81FE4}" type="presParOf" srcId="{4DAB7F49-7040-4AFB-A05E-82A44D754AB9}" destId="{C93B3E27-0B1E-4E04-8BF1-46A666B87DD3}" srcOrd="4" destOrd="0" presId="urn:microsoft.com/office/officeart/2018/2/layout/IconVerticalSolidList"/>
    <dgm:cxn modelId="{2C4CE0EB-F482-40BF-9336-2304B97AC80A}" type="presParOf" srcId="{C93B3E27-0B1E-4E04-8BF1-46A666B87DD3}" destId="{1A611B9E-60D9-4DB3-BBCA-3D3E55715C4F}" srcOrd="0" destOrd="0" presId="urn:microsoft.com/office/officeart/2018/2/layout/IconVerticalSolidList"/>
    <dgm:cxn modelId="{AD4BEAE0-7268-4464-A8B0-D0E146C440BE}" type="presParOf" srcId="{C93B3E27-0B1E-4E04-8BF1-46A666B87DD3}" destId="{F702B0A1-1844-4451-8ABD-656E481E37A8}" srcOrd="1" destOrd="0" presId="urn:microsoft.com/office/officeart/2018/2/layout/IconVerticalSolidList"/>
    <dgm:cxn modelId="{3780FDBD-A630-472F-B71A-FB52F539F18E}" type="presParOf" srcId="{C93B3E27-0B1E-4E04-8BF1-46A666B87DD3}" destId="{DC7E5D9D-5F06-4F90-B1E3-FBA7E2F044BF}" srcOrd="2" destOrd="0" presId="urn:microsoft.com/office/officeart/2018/2/layout/IconVerticalSolidList"/>
    <dgm:cxn modelId="{6DC977F2-FC0C-4347-AB03-D0BF2A9CE9E3}" type="presParOf" srcId="{C93B3E27-0B1E-4E04-8BF1-46A666B87DD3}" destId="{CEC418B6-CAE5-40EB-A4E2-E8D1FB846E72}" srcOrd="3" destOrd="0" presId="urn:microsoft.com/office/officeart/2018/2/layout/IconVerticalSolidList"/>
    <dgm:cxn modelId="{C8339918-E985-429D-9BF5-6AFC8B2BCDC4}" type="presParOf" srcId="{4DAB7F49-7040-4AFB-A05E-82A44D754AB9}" destId="{B69090FB-B47F-44E7-88D5-0578F83E3710}" srcOrd="5" destOrd="0" presId="urn:microsoft.com/office/officeart/2018/2/layout/IconVerticalSolidList"/>
    <dgm:cxn modelId="{7915D34E-3E7D-439C-BA81-017F9D7FCA09}" type="presParOf" srcId="{4DAB7F49-7040-4AFB-A05E-82A44D754AB9}" destId="{50E65574-B243-4A19-8B08-F196A12C87E7}" srcOrd="6" destOrd="0" presId="urn:microsoft.com/office/officeart/2018/2/layout/IconVerticalSolidList"/>
    <dgm:cxn modelId="{93D091DB-2219-4160-A026-B483EE7D19C1}" type="presParOf" srcId="{50E65574-B243-4A19-8B08-F196A12C87E7}" destId="{3815B9FD-5EB2-40EF-8336-1E36D75DC942}" srcOrd="0" destOrd="0" presId="urn:microsoft.com/office/officeart/2018/2/layout/IconVerticalSolidList"/>
    <dgm:cxn modelId="{1EC02774-0268-47E4-A2CA-171CF884E151}" type="presParOf" srcId="{50E65574-B243-4A19-8B08-F196A12C87E7}" destId="{AE679ADB-5C86-47B1-B400-033DD72AEB0E}" srcOrd="1" destOrd="0" presId="urn:microsoft.com/office/officeart/2018/2/layout/IconVerticalSolidList"/>
    <dgm:cxn modelId="{48F27086-3354-45DD-BB8E-AB2D31646A80}" type="presParOf" srcId="{50E65574-B243-4A19-8B08-F196A12C87E7}" destId="{23A6AE06-E7AB-4242-BE98-21B6ECBCC215}" srcOrd="2" destOrd="0" presId="urn:microsoft.com/office/officeart/2018/2/layout/IconVerticalSolidList"/>
    <dgm:cxn modelId="{240E1E55-D9A3-4B3D-8184-8FCBC973D53F}" type="presParOf" srcId="{50E65574-B243-4A19-8B08-F196A12C87E7}" destId="{214B36C3-59C7-4360-89B9-603C9B84208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054229-1442-4161-B6DE-6C0E33C56BA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CF0E14C-B609-44B4-BFA4-D2F841541CC0}">
      <dgm:prSet/>
      <dgm:spPr/>
      <dgm:t>
        <a:bodyPr/>
        <a:lstStyle/>
        <a:p>
          <a:r>
            <a:rPr lang="es-MX"/>
            <a:t>Fase 1: Análisis</a:t>
          </a:r>
          <a:endParaRPr lang="en-US"/>
        </a:p>
      </dgm:t>
    </dgm:pt>
    <dgm:pt modelId="{575D3963-14FB-4F80-BA65-7C3E66594D39}" type="parTrans" cxnId="{A3003998-5297-43F1-95BF-0C3209D50485}">
      <dgm:prSet/>
      <dgm:spPr/>
      <dgm:t>
        <a:bodyPr/>
        <a:lstStyle/>
        <a:p>
          <a:endParaRPr lang="en-US"/>
        </a:p>
      </dgm:t>
    </dgm:pt>
    <dgm:pt modelId="{1E2C8564-36D1-403F-A1D7-5FA2BC8A92BC}" type="sibTrans" cxnId="{A3003998-5297-43F1-95BF-0C3209D50485}">
      <dgm:prSet/>
      <dgm:spPr/>
      <dgm:t>
        <a:bodyPr/>
        <a:lstStyle/>
        <a:p>
          <a:endParaRPr lang="en-US"/>
        </a:p>
      </dgm:t>
    </dgm:pt>
    <dgm:pt modelId="{30F49B2F-79AC-42CA-B2E6-3098B6707FAB}">
      <dgm:prSet/>
      <dgm:spPr/>
      <dgm:t>
        <a:bodyPr/>
        <a:lstStyle/>
        <a:p>
          <a:r>
            <a:rPr lang="es-MX"/>
            <a:t>Diagnóstico de las necesidades.</a:t>
          </a:r>
          <a:endParaRPr lang="en-US"/>
        </a:p>
      </dgm:t>
    </dgm:pt>
    <dgm:pt modelId="{C10142A9-579F-4E29-8A78-44E4CE2B0866}" type="parTrans" cxnId="{6DBA1A9B-CA9B-4B82-B4AC-891D49F070C7}">
      <dgm:prSet/>
      <dgm:spPr/>
      <dgm:t>
        <a:bodyPr/>
        <a:lstStyle/>
        <a:p>
          <a:endParaRPr lang="en-US"/>
        </a:p>
      </dgm:t>
    </dgm:pt>
    <dgm:pt modelId="{960B8EDC-617B-44EB-A767-340EF5E70597}" type="sibTrans" cxnId="{6DBA1A9B-CA9B-4B82-B4AC-891D49F070C7}">
      <dgm:prSet/>
      <dgm:spPr/>
      <dgm:t>
        <a:bodyPr/>
        <a:lstStyle/>
        <a:p>
          <a:endParaRPr lang="en-US"/>
        </a:p>
      </dgm:t>
    </dgm:pt>
    <dgm:pt modelId="{488654EF-0D23-4CEC-A6B1-0E275E87F3B5}">
      <dgm:prSet/>
      <dgm:spPr/>
      <dgm:t>
        <a:bodyPr/>
        <a:lstStyle/>
        <a:p>
          <a:r>
            <a:rPr lang="es-ES"/>
            <a:t>Análisis y definición de las características, necesidades e intereses de los </a:t>
          </a:r>
          <a:r>
            <a:rPr lang="es-MX"/>
            <a:t>destinatarios.</a:t>
          </a:r>
          <a:endParaRPr lang="en-US"/>
        </a:p>
      </dgm:t>
    </dgm:pt>
    <dgm:pt modelId="{28119D45-532D-46C5-B860-C511DCF808FB}" type="parTrans" cxnId="{4EAE3725-9F56-4754-8DF0-E6966E2A7FB2}">
      <dgm:prSet/>
      <dgm:spPr/>
      <dgm:t>
        <a:bodyPr/>
        <a:lstStyle/>
        <a:p>
          <a:endParaRPr lang="en-US"/>
        </a:p>
      </dgm:t>
    </dgm:pt>
    <dgm:pt modelId="{EF3CB87C-45B1-4703-91B4-2D2BD25325AD}" type="sibTrans" cxnId="{4EAE3725-9F56-4754-8DF0-E6966E2A7FB2}">
      <dgm:prSet/>
      <dgm:spPr/>
      <dgm:t>
        <a:bodyPr/>
        <a:lstStyle/>
        <a:p>
          <a:endParaRPr lang="en-US"/>
        </a:p>
      </dgm:t>
    </dgm:pt>
    <dgm:pt modelId="{CD043AAE-C488-43EA-9792-58C8BBF47729}">
      <dgm:prSet/>
      <dgm:spPr/>
      <dgm:t>
        <a:bodyPr/>
        <a:lstStyle/>
        <a:p>
          <a:r>
            <a:rPr lang="es-ES"/>
            <a:t>Identificación de las características y búsqueda de posibles oradores, presentadores, invitados, artistas etc. que participarán del evento.</a:t>
          </a:r>
          <a:endParaRPr lang="en-US"/>
        </a:p>
      </dgm:t>
    </dgm:pt>
    <dgm:pt modelId="{6F3EB005-4314-4644-9C73-6ED9AC7258DE}" type="parTrans" cxnId="{6F121C0A-9563-4765-A6D5-55C86F9B8F27}">
      <dgm:prSet/>
      <dgm:spPr/>
      <dgm:t>
        <a:bodyPr/>
        <a:lstStyle/>
        <a:p>
          <a:endParaRPr lang="en-US"/>
        </a:p>
      </dgm:t>
    </dgm:pt>
    <dgm:pt modelId="{0A67C1F7-B584-43DC-9192-B8040E6FD325}" type="sibTrans" cxnId="{6F121C0A-9563-4765-A6D5-55C86F9B8F27}">
      <dgm:prSet/>
      <dgm:spPr/>
      <dgm:t>
        <a:bodyPr/>
        <a:lstStyle/>
        <a:p>
          <a:endParaRPr lang="en-US"/>
        </a:p>
      </dgm:t>
    </dgm:pt>
    <dgm:pt modelId="{CFB0817C-E94D-45FB-993F-2C3D10FBB84D}">
      <dgm:prSet/>
      <dgm:spPr/>
      <dgm:t>
        <a:bodyPr/>
        <a:lstStyle/>
        <a:p>
          <a:r>
            <a:rPr lang="es-ES"/>
            <a:t>Análisis de distintos tipos y formatos de eventos en vivo.</a:t>
          </a:r>
          <a:endParaRPr lang="en-US"/>
        </a:p>
      </dgm:t>
    </dgm:pt>
    <dgm:pt modelId="{52F666B3-F081-4259-8F6C-4A785213171E}" type="parTrans" cxnId="{C7C59300-8BAB-473F-9A53-BBDF53A9F472}">
      <dgm:prSet/>
      <dgm:spPr/>
      <dgm:t>
        <a:bodyPr/>
        <a:lstStyle/>
        <a:p>
          <a:endParaRPr lang="en-US"/>
        </a:p>
      </dgm:t>
    </dgm:pt>
    <dgm:pt modelId="{743BCAFC-FDEB-4B48-83E1-64129107D689}" type="sibTrans" cxnId="{C7C59300-8BAB-473F-9A53-BBDF53A9F472}">
      <dgm:prSet/>
      <dgm:spPr/>
      <dgm:t>
        <a:bodyPr/>
        <a:lstStyle/>
        <a:p>
          <a:endParaRPr lang="en-US"/>
        </a:p>
      </dgm:t>
    </dgm:pt>
    <dgm:pt modelId="{3AF9A257-81C7-4648-8FCC-1E274DC3788D}">
      <dgm:prSet/>
      <dgm:spPr/>
      <dgm:t>
        <a:bodyPr/>
        <a:lstStyle/>
        <a:p>
          <a:r>
            <a:rPr lang="es-ES"/>
            <a:t>Prueba y análisis de herramientas de transmisión en vivo.</a:t>
          </a:r>
          <a:endParaRPr lang="en-US"/>
        </a:p>
      </dgm:t>
    </dgm:pt>
    <dgm:pt modelId="{6744D8D5-387C-46C2-B9E7-A2B0335BC8B6}" type="parTrans" cxnId="{FE4F3927-F118-472B-A0E4-87894922579C}">
      <dgm:prSet/>
      <dgm:spPr/>
      <dgm:t>
        <a:bodyPr/>
        <a:lstStyle/>
        <a:p>
          <a:endParaRPr lang="en-US"/>
        </a:p>
      </dgm:t>
    </dgm:pt>
    <dgm:pt modelId="{AA42A164-1A0A-467B-8244-A879C93631D7}" type="sibTrans" cxnId="{FE4F3927-F118-472B-A0E4-87894922579C}">
      <dgm:prSet/>
      <dgm:spPr/>
      <dgm:t>
        <a:bodyPr/>
        <a:lstStyle/>
        <a:p>
          <a:endParaRPr lang="en-US"/>
        </a:p>
      </dgm:t>
    </dgm:pt>
    <dgm:pt modelId="{0CC3F42C-583E-4D5E-A797-69AEFEAA13DD}" type="pres">
      <dgm:prSet presAssocID="{F8054229-1442-4161-B6DE-6C0E33C56BA2}" presName="root" presStyleCnt="0">
        <dgm:presLayoutVars>
          <dgm:dir/>
          <dgm:resizeHandles val="exact"/>
        </dgm:presLayoutVars>
      </dgm:prSet>
      <dgm:spPr/>
    </dgm:pt>
    <dgm:pt modelId="{F289A832-ECB5-45DC-9E8C-A075FCA8B578}" type="pres">
      <dgm:prSet presAssocID="{4CF0E14C-B609-44B4-BFA4-D2F841541CC0}" presName="compNode" presStyleCnt="0"/>
      <dgm:spPr/>
    </dgm:pt>
    <dgm:pt modelId="{9386D1FC-8B3F-4A85-B21B-CCC322DAE746}" type="pres">
      <dgm:prSet presAssocID="{4CF0E14C-B609-44B4-BFA4-D2F841541CC0}" presName="bgRect" presStyleLbl="bgShp" presStyleIdx="0" presStyleCnt="6"/>
      <dgm:spPr/>
    </dgm:pt>
    <dgm:pt modelId="{D384C09F-01EA-426C-AAC4-57472E7412CE}" type="pres">
      <dgm:prSet presAssocID="{4CF0E14C-B609-44B4-BFA4-D2F841541CC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chart"/>
        </a:ext>
      </dgm:extLst>
    </dgm:pt>
    <dgm:pt modelId="{093EA6E0-9070-4C61-94C8-B31AA81165B8}" type="pres">
      <dgm:prSet presAssocID="{4CF0E14C-B609-44B4-BFA4-D2F841541CC0}" presName="spaceRect" presStyleCnt="0"/>
      <dgm:spPr/>
    </dgm:pt>
    <dgm:pt modelId="{FD6EA8D8-78B1-4B04-9F64-2FCDE7962266}" type="pres">
      <dgm:prSet presAssocID="{4CF0E14C-B609-44B4-BFA4-D2F841541CC0}" presName="parTx" presStyleLbl="revTx" presStyleIdx="0" presStyleCnt="6">
        <dgm:presLayoutVars>
          <dgm:chMax val="0"/>
          <dgm:chPref val="0"/>
        </dgm:presLayoutVars>
      </dgm:prSet>
      <dgm:spPr/>
    </dgm:pt>
    <dgm:pt modelId="{53C833CD-5293-4E0F-8A14-F48AA83FEE2E}" type="pres">
      <dgm:prSet presAssocID="{1E2C8564-36D1-403F-A1D7-5FA2BC8A92BC}" presName="sibTrans" presStyleCnt="0"/>
      <dgm:spPr/>
    </dgm:pt>
    <dgm:pt modelId="{074ACFED-AC37-48BA-A0DC-393A1D2392B7}" type="pres">
      <dgm:prSet presAssocID="{30F49B2F-79AC-42CA-B2E6-3098B6707FAB}" presName="compNode" presStyleCnt="0"/>
      <dgm:spPr/>
    </dgm:pt>
    <dgm:pt modelId="{5B9BFED3-61C0-4A52-B8B0-7C42CAECC37A}" type="pres">
      <dgm:prSet presAssocID="{30F49B2F-79AC-42CA-B2E6-3098B6707FAB}" presName="bgRect" presStyleLbl="bgShp" presStyleIdx="1" presStyleCnt="6"/>
      <dgm:spPr/>
    </dgm:pt>
    <dgm:pt modelId="{BD489436-52A6-47C1-8DA0-64244CF3848E}" type="pres">
      <dgm:prSet presAssocID="{30F49B2F-79AC-42CA-B2E6-3098B6707FA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E0C7E3C7-B5F9-4263-ACFC-1375FAA54CE6}" type="pres">
      <dgm:prSet presAssocID="{30F49B2F-79AC-42CA-B2E6-3098B6707FAB}" presName="spaceRect" presStyleCnt="0"/>
      <dgm:spPr/>
    </dgm:pt>
    <dgm:pt modelId="{3026BF12-5BA8-4072-8A6F-7C14C870D6C2}" type="pres">
      <dgm:prSet presAssocID="{30F49B2F-79AC-42CA-B2E6-3098B6707FAB}" presName="parTx" presStyleLbl="revTx" presStyleIdx="1" presStyleCnt="6">
        <dgm:presLayoutVars>
          <dgm:chMax val="0"/>
          <dgm:chPref val="0"/>
        </dgm:presLayoutVars>
      </dgm:prSet>
      <dgm:spPr/>
    </dgm:pt>
    <dgm:pt modelId="{F4D95E59-63B8-4017-BC01-D74D65727D98}" type="pres">
      <dgm:prSet presAssocID="{960B8EDC-617B-44EB-A767-340EF5E70597}" presName="sibTrans" presStyleCnt="0"/>
      <dgm:spPr/>
    </dgm:pt>
    <dgm:pt modelId="{F0DA793C-4601-41EC-94B7-E88C8081D38B}" type="pres">
      <dgm:prSet presAssocID="{488654EF-0D23-4CEC-A6B1-0E275E87F3B5}" presName="compNode" presStyleCnt="0"/>
      <dgm:spPr/>
    </dgm:pt>
    <dgm:pt modelId="{0F6307F3-68DE-44EF-9B26-768A420A2389}" type="pres">
      <dgm:prSet presAssocID="{488654EF-0D23-4CEC-A6B1-0E275E87F3B5}" presName="bgRect" presStyleLbl="bgShp" presStyleIdx="2" presStyleCnt="6"/>
      <dgm:spPr/>
    </dgm:pt>
    <dgm:pt modelId="{F57985BA-C666-48FF-95B3-724CE815C838}" type="pres">
      <dgm:prSet presAssocID="{488654EF-0D23-4CEC-A6B1-0E275E87F3B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11976CAF-78B6-42E1-BDD3-71E08AFD3C4C}" type="pres">
      <dgm:prSet presAssocID="{488654EF-0D23-4CEC-A6B1-0E275E87F3B5}" presName="spaceRect" presStyleCnt="0"/>
      <dgm:spPr/>
    </dgm:pt>
    <dgm:pt modelId="{0B66B1EC-C950-4FDC-A585-A9194B567826}" type="pres">
      <dgm:prSet presAssocID="{488654EF-0D23-4CEC-A6B1-0E275E87F3B5}" presName="parTx" presStyleLbl="revTx" presStyleIdx="2" presStyleCnt="6">
        <dgm:presLayoutVars>
          <dgm:chMax val="0"/>
          <dgm:chPref val="0"/>
        </dgm:presLayoutVars>
      </dgm:prSet>
      <dgm:spPr/>
    </dgm:pt>
    <dgm:pt modelId="{7C2E3DAD-830C-44E6-A40C-BF381AF30C04}" type="pres">
      <dgm:prSet presAssocID="{EF3CB87C-45B1-4703-91B4-2D2BD25325AD}" presName="sibTrans" presStyleCnt="0"/>
      <dgm:spPr/>
    </dgm:pt>
    <dgm:pt modelId="{BD09EAE8-DEF4-493A-8087-1B3C01344E42}" type="pres">
      <dgm:prSet presAssocID="{CD043AAE-C488-43EA-9792-58C8BBF47729}" presName="compNode" presStyleCnt="0"/>
      <dgm:spPr/>
    </dgm:pt>
    <dgm:pt modelId="{157C584B-97C8-4754-A8F2-3D75B479D7DB}" type="pres">
      <dgm:prSet presAssocID="{CD043AAE-C488-43EA-9792-58C8BBF47729}" presName="bgRect" presStyleLbl="bgShp" presStyleIdx="3" presStyleCnt="6"/>
      <dgm:spPr/>
    </dgm:pt>
    <dgm:pt modelId="{9A56B1DA-9910-4AD9-AA48-73D72F424134}" type="pres">
      <dgm:prSet presAssocID="{CD043AAE-C488-43EA-9792-58C8BBF4772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rum Set"/>
        </a:ext>
      </dgm:extLst>
    </dgm:pt>
    <dgm:pt modelId="{DA39D974-23AA-4732-A951-545905847308}" type="pres">
      <dgm:prSet presAssocID="{CD043AAE-C488-43EA-9792-58C8BBF47729}" presName="spaceRect" presStyleCnt="0"/>
      <dgm:spPr/>
    </dgm:pt>
    <dgm:pt modelId="{8B6941AB-A47C-497D-A35F-EE108AFC29ED}" type="pres">
      <dgm:prSet presAssocID="{CD043AAE-C488-43EA-9792-58C8BBF47729}" presName="parTx" presStyleLbl="revTx" presStyleIdx="3" presStyleCnt="6">
        <dgm:presLayoutVars>
          <dgm:chMax val="0"/>
          <dgm:chPref val="0"/>
        </dgm:presLayoutVars>
      </dgm:prSet>
      <dgm:spPr/>
    </dgm:pt>
    <dgm:pt modelId="{57867915-D45D-42EB-A855-A45FE1ECEC5E}" type="pres">
      <dgm:prSet presAssocID="{0A67C1F7-B584-43DC-9192-B8040E6FD325}" presName="sibTrans" presStyleCnt="0"/>
      <dgm:spPr/>
    </dgm:pt>
    <dgm:pt modelId="{6AFD9D55-D456-408B-928C-BCC28A29B5E3}" type="pres">
      <dgm:prSet presAssocID="{CFB0817C-E94D-45FB-993F-2C3D10FBB84D}" presName="compNode" presStyleCnt="0"/>
      <dgm:spPr/>
    </dgm:pt>
    <dgm:pt modelId="{9BC67E52-7AEF-4145-825C-510C6EBCF8E7}" type="pres">
      <dgm:prSet presAssocID="{CFB0817C-E94D-45FB-993F-2C3D10FBB84D}" presName="bgRect" presStyleLbl="bgShp" presStyleIdx="4" presStyleCnt="6"/>
      <dgm:spPr/>
    </dgm:pt>
    <dgm:pt modelId="{739388DA-E415-4E68-88CD-C0C609999B1D}" type="pres">
      <dgm:prSet presAssocID="{CFB0817C-E94D-45FB-993F-2C3D10FBB84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sentation with Pie Chart"/>
        </a:ext>
      </dgm:extLst>
    </dgm:pt>
    <dgm:pt modelId="{C6AE7F81-576C-4DED-A766-3CFABD5A1189}" type="pres">
      <dgm:prSet presAssocID="{CFB0817C-E94D-45FB-993F-2C3D10FBB84D}" presName="spaceRect" presStyleCnt="0"/>
      <dgm:spPr/>
    </dgm:pt>
    <dgm:pt modelId="{08B82CEF-59F5-4FA7-B3FC-D5AF4DFA44AA}" type="pres">
      <dgm:prSet presAssocID="{CFB0817C-E94D-45FB-993F-2C3D10FBB84D}" presName="parTx" presStyleLbl="revTx" presStyleIdx="4" presStyleCnt="6">
        <dgm:presLayoutVars>
          <dgm:chMax val="0"/>
          <dgm:chPref val="0"/>
        </dgm:presLayoutVars>
      </dgm:prSet>
      <dgm:spPr/>
    </dgm:pt>
    <dgm:pt modelId="{47909013-82A1-4C2D-9A92-20AE8E328659}" type="pres">
      <dgm:prSet presAssocID="{743BCAFC-FDEB-4B48-83E1-64129107D689}" presName="sibTrans" presStyleCnt="0"/>
      <dgm:spPr/>
    </dgm:pt>
    <dgm:pt modelId="{1456046C-8CCF-4518-B70D-02A71BD7AA47}" type="pres">
      <dgm:prSet presAssocID="{3AF9A257-81C7-4648-8FCC-1E274DC3788D}" presName="compNode" presStyleCnt="0"/>
      <dgm:spPr/>
    </dgm:pt>
    <dgm:pt modelId="{EBC91DED-C13C-435F-BEAD-43753794E757}" type="pres">
      <dgm:prSet presAssocID="{3AF9A257-81C7-4648-8FCC-1E274DC3788D}" presName="bgRect" presStyleLbl="bgShp" presStyleIdx="5" presStyleCnt="6"/>
      <dgm:spPr/>
    </dgm:pt>
    <dgm:pt modelId="{A8EEA547-C5E3-4A58-BDCB-3447C3A0DDAC}" type="pres">
      <dgm:prSet presAssocID="{3AF9A257-81C7-4648-8FCC-1E274DC3788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icroscope"/>
        </a:ext>
      </dgm:extLst>
    </dgm:pt>
    <dgm:pt modelId="{C45F601A-9CB2-40AD-B7BB-AACFF5662E76}" type="pres">
      <dgm:prSet presAssocID="{3AF9A257-81C7-4648-8FCC-1E274DC3788D}" presName="spaceRect" presStyleCnt="0"/>
      <dgm:spPr/>
    </dgm:pt>
    <dgm:pt modelId="{695BA09A-862C-43E9-B6C8-5A32CFF1B306}" type="pres">
      <dgm:prSet presAssocID="{3AF9A257-81C7-4648-8FCC-1E274DC3788D}" presName="parTx" presStyleLbl="revTx" presStyleIdx="5" presStyleCnt="6">
        <dgm:presLayoutVars>
          <dgm:chMax val="0"/>
          <dgm:chPref val="0"/>
        </dgm:presLayoutVars>
      </dgm:prSet>
      <dgm:spPr/>
    </dgm:pt>
  </dgm:ptLst>
  <dgm:cxnLst>
    <dgm:cxn modelId="{C7C59300-8BAB-473F-9A53-BBDF53A9F472}" srcId="{F8054229-1442-4161-B6DE-6C0E33C56BA2}" destId="{CFB0817C-E94D-45FB-993F-2C3D10FBB84D}" srcOrd="4" destOrd="0" parTransId="{52F666B3-F081-4259-8F6C-4A785213171E}" sibTransId="{743BCAFC-FDEB-4B48-83E1-64129107D689}"/>
    <dgm:cxn modelId="{6F121C0A-9563-4765-A6D5-55C86F9B8F27}" srcId="{F8054229-1442-4161-B6DE-6C0E33C56BA2}" destId="{CD043AAE-C488-43EA-9792-58C8BBF47729}" srcOrd="3" destOrd="0" parTransId="{6F3EB005-4314-4644-9C73-6ED9AC7258DE}" sibTransId="{0A67C1F7-B584-43DC-9192-B8040E6FD325}"/>
    <dgm:cxn modelId="{4EAE3725-9F56-4754-8DF0-E6966E2A7FB2}" srcId="{F8054229-1442-4161-B6DE-6C0E33C56BA2}" destId="{488654EF-0D23-4CEC-A6B1-0E275E87F3B5}" srcOrd="2" destOrd="0" parTransId="{28119D45-532D-46C5-B860-C511DCF808FB}" sibTransId="{EF3CB87C-45B1-4703-91B4-2D2BD25325AD}"/>
    <dgm:cxn modelId="{FE4F3927-F118-472B-A0E4-87894922579C}" srcId="{F8054229-1442-4161-B6DE-6C0E33C56BA2}" destId="{3AF9A257-81C7-4648-8FCC-1E274DC3788D}" srcOrd="5" destOrd="0" parTransId="{6744D8D5-387C-46C2-B9E7-A2B0335BC8B6}" sibTransId="{AA42A164-1A0A-467B-8244-A879C93631D7}"/>
    <dgm:cxn modelId="{A3003998-5297-43F1-95BF-0C3209D50485}" srcId="{F8054229-1442-4161-B6DE-6C0E33C56BA2}" destId="{4CF0E14C-B609-44B4-BFA4-D2F841541CC0}" srcOrd="0" destOrd="0" parTransId="{575D3963-14FB-4F80-BA65-7C3E66594D39}" sibTransId="{1E2C8564-36D1-403F-A1D7-5FA2BC8A92BC}"/>
    <dgm:cxn modelId="{6DBA1A9B-CA9B-4B82-B4AC-891D49F070C7}" srcId="{F8054229-1442-4161-B6DE-6C0E33C56BA2}" destId="{30F49B2F-79AC-42CA-B2E6-3098B6707FAB}" srcOrd="1" destOrd="0" parTransId="{C10142A9-579F-4E29-8A78-44E4CE2B0866}" sibTransId="{960B8EDC-617B-44EB-A767-340EF5E70597}"/>
    <dgm:cxn modelId="{9863EEB2-8420-4E83-AEFE-69676A80D39B}" type="presOf" srcId="{CD043AAE-C488-43EA-9792-58C8BBF47729}" destId="{8B6941AB-A47C-497D-A35F-EE108AFC29ED}" srcOrd="0" destOrd="0" presId="urn:microsoft.com/office/officeart/2018/2/layout/IconVerticalSolidList"/>
    <dgm:cxn modelId="{C30543CC-8BC1-41CC-9B0D-069E96626784}" type="presOf" srcId="{30F49B2F-79AC-42CA-B2E6-3098B6707FAB}" destId="{3026BF12-5BA8-4072-8A6F-7C14C870D6C2}" srcOrd="0" destOrd="0" presId="urn:microsoft.com/office/officeart/2018/2/layout/IconVerticalSolidList"/>
    <dgm:cxn modelId="{5646EED5-E07B-4261-A643-23A10E5DCA7A}" type="presOf" srcId="{F8054229-1442-4161-B6DE-6C0E33C56BA2}" destId="{0CC3F42C-583E-4D5E-A797-69AEFEAA13DD}" srcOrd="0" destOrd="0" presId="urn:microsoft.com/office/officeart/2018/2/layout/IconVerticalSolidList"/>
    <dgm:cxn modelId="{7B8721DE-C6FA-48D8-9709-C13A6E0FDE98}" type="presOf" srcId="{CFB0817C-E94D-45FB-993F-2C3D10FBB84D}" destId="{08B82CEF-59F5-4FA7-B3FC-D5AF4DFA44AA}" srcOrd="0" destOrd="0" presId="urn:microsoft.com/office/officeart/2018/2/layout/IconVerticalSolidList"/>
    <dgm:cxn modelId="{F9CDDADE-71D5-46BA-9094-2D8B93CE06C3}" type="presOf" srcId="{488654EF-0D23-4CEC-A6B1-0E275E87F3B5}" destId="{0B66B1EC-C950-4FDC-A585-A9194B567826}" srcOrd="0" destOrd="0" presId="urn:microsoft.com/office/officeart/2018/2/layout/IconVerticalSolidList"/>
    <dgm:cxn modelId="{06089DE2-EB32-4DB6-9814-86429E82A7C0}" type="presOf" srcId="{3AF9A257-81C7-4648-8FCC-1E274DC3788D}" destId="{695BA09A-862C-43E9-B6C8-5A32CFF1B306}" srcOrd="0" destOrd="0" presId="urn:microsoft.com/office/officeart/2018/2/layout/IconVerticalSolidList"/>
    <dgm:cxn modelId="{919F7DFE-AB9B-486F-B5C6-F79498FE54FD}" type="presOf" srcId="{4CF0E14C-B609-44B4-BFA4-D2F841541CC0}" destId="{FD6EA8D8-78B1-4B04-9F64-2FCDE7962266}" srcOrd="0" destOrd="0" presId="urn:microsoft.com/office/officeart/2018/2/layout/IconVerticalSolidList"/>
    <dgm:cxn modelId="{85B53AB2-847A-448E-81D6-7A3A1A12F272}" type="presParOf" srcId="{0CC3F42C-583E-4D5E-A797-69AEFEAA13DD}" destId="{F289A832-ECB5-45DC-9E8C-A075FCA8B578}" srcOrd="0" destOrd="0" presId="urn:microsoft.com/office/officeart/2018/2/layout/IconVerticalSolidList"/>
    <dgm:cxn modelId="{31982F02-B845-4590-9B31-ED15CDD23AFB}" type="presParOf" srcId="{F289A832-ECB5-45DC-9E8C-A075FCA8B578}" destId="{9386D1FC-8B3F-4A85-B21B-CCC322DAE746}" srcOrd="0" destOrd="0" presId="urn:microsoft.com/office/officeart/2018/2/layout/IconVerticalSolidList"/>
    <dgm:cxn modelId="{946C7F55-AA5F-4331-AC3A-4CA97C6F738E}" type="presParOf" srcId="{F289A832-ECB5-45DC-9E8C-A075FCA8B578}" destId="{D384C09F-01EA-426C-AAC4-57472E7412CE}" srcOrd="1" destOrd="0" presId="urn:microsoft.com/office/officeart/2018/2/layout/IconVerticalSolidList"/>
    <dgm:cxn modelId="{F39E103B-3FF0-45B5-B63F-DB8432C71192}" type="presParOf" srcId="{F289A832-ECB5-45DC-9E8C-A075FCA8B578}" destId="{093EA6E0-9070-4C61-94C8-B31AA81165B8}" srcOrd="2" destOrd="0" presId="urn:microsoft.com/office/officeart/2018/2/layout/IconVerticalSolidList"/>
    <dgm:cxn modelId="{06EB4ACF-BB47-4E1B-BC8B-B8C2CE058EC0}" type="presParOf" srcId="{F289A832-ECB5-45DC-9E8C-A075FCA8B578}" destId="{FD6EA8D8-78B1-4B04-9F64-2FCDE7962266}" srcOrd="3" destOrd="0" presId="urn:microsoft.com/office/officeart/2018/2/layout/IconVerticalSolidList"/>
    <dgm:cxn modelId="{56170854-A2F8-497B-A883-47AE496F2672}" type="presParOf" srcId="{0CC3F42C-583E-4D5E-A797-69AEFEAA13DD}" destId="{53C833CD-5293-4E0F-8A14-F48AA83FEE2E}" srcOrd="1" destOrd="0" presId="urn:microsoft.com/office/officeart/2018/2/layout/IconVerticalSolidList"/>
    <dgm:cxn modelId="{B72507C0-7990-401D-A996-F9DF59A33ED5}" type="presParOf" srcId="{0CC3F42C-583E-4D5E-A797-69AEFEAA13DD}" destId="{074ACFED-AC37-48BA-A0DC-393A1D2392B7}" srcOrd="2" destOrd="0" presId="urn:microsoft.com/office/officeart/2018/2/layout/IconVerticalSolidList"/>
    <dgm:cxn modelId="{834EEA9B-3078-48DA-93DC-6DDB64330FD4}" type="presParOf" srcId="{074ACFED-AC37-48BA-A0DC-393A1D2392B7}" destId="{5B9BFED3-61C0-4A52-B8B0-7C42CAECC37A}" srcOrd="0" destOrd="0" presId="urn:microsoft.com/office/officeart/2018/2/layout/IconVerticalSolidList"/>
    <dgm:cxn modelId="{6801C12C-EB65-4A6E-BC48-266E8CE5BAD5}" type="presParOf" srcId="{074ACFED-AC37-48BA-A0DC-393A1D2392B7}" destId="{BD489436-52A6-47C1-8DA0-64244CF3848E}" srcOrd="1" destOrd="0" presId="urn:microsoft.com/office/officeart/2018/2/layout/IconVerticalSolidList"/>
    <dgm:cxn modelId="{EFEB912B-3F77-4EDA-954A-D2354E1F5F18}" type="presParOf" srcId="{074ACFED-AC37-48BA-A0DC-393A1D2392B7}" destId="{E0C7E3C7-B5F9-4263-ACFC-1375FAA54CE6}" srcOrd="2" destOrd="0" presId="urn:microsoft.com/office/officeart/2018/2/layout/IconVerticalSolidList"/>
    <dgm:cxn modelId="{D9F2DD76-FFA5-4F25-937B-3A80AF6323A5}" type="presParOf" srcId="{074ACFED-AC37-48BA-A0DC-393A1D2392B7}" destId="{3026BF12-5BA8-4072-8A6F-7C14C870D6C2}" srcOrd="3" destOrd="0" presId="urn:microsoft.com/office/officeart/2018/2/layout/IconVerticalSolidList"/>
    <dgm:cxn modelId="{B0AEEB9C-60EC-4840-AF2B-CE35E6305B71}" type="presParOf" srcId="{0CC3F42C-583E-4D5E-A797-69AEFEAA13DD}" destId="{F4D95E59-63B8-4017-BC01-D74D65727D98}" srcOrd="3" destOrd="0" presId="urn:microsoft.com/office/officeart/2018/2/layout/IconVerticalSolidList"/>
    <dgm:cxn modelId="{C0B75101-D07C-4348-86EC-351FBD18CCEF}" type="presParOf" srcId="{0CC3F42C-583E-4D5E-A797-69AEFEAA13DD}" destId="{F0DA793C-4601-41EC-94B7-E88C8081D38B}" srcOrd="4" destOrd="0" presId="urn:microsoft.com/office/officeart/2018/2/layout/IconVerticalSolidList"/>
    <dgm:cxn modelId="{E0D807D2-BD7B-4202-A5FC-1EDF8E7F0137}" type="presParOf" srcId="{F0DA793C-4601-41EC-94B7-E88C8081D38B}" destId="{0F6307F3-68DE-44EF-9B26-768A420A2389}" srcOrd="0" destOrd="0" presId="urn:microsoft.com/office/officeart/2018/2/layout/IconVerticalSolidList"/>
    <dgm:cxn modelId="{5740521D-3CDB-4BC0-AB2C-162C014131B7}" type="presParOf" srcId="{F0DA793C-4601-41EC-94B7-E88C8081D38B}" destId="{F57985BA-C666-48FF-95B3-724CE815C838}" srcOrd="1" destOrd="0" presId="urn:microsoft.com/office/officeart/2018/2/layout/IconVerticalSolidList"/>
    <dgm:cxn modelId="{5CB94E9C-AD31-4367-B39D-A27295E79B4F}" type="presParOf" srcId="{F0DA793C-4601-41EC-94B7-E88C8081D38B}" destId="{11976CAF-78B6-42E1-BDD3-71E08AFD3C4C}" srcOrd="2" destOrd="0" presId="urn:microsoft.com/office/officeart/2018/2/layout/IconVerticalSolidList"/>
    <dgm:cxn modelId="{3A2B0941-8A42-4526-A771-70312964DE85}" type="presParOf" srcId="{F0DA793C-4601-41EC-94B7-E88C8081D38B}" destId="{0B66B1EC-C950-4FDC-A585-A9194B567826}" srcOrd="3" destOrd="0" presId="urn:microsoft.com/office/officeart/2018/2/layout/IconVerticalSolidList"/>
    <dgm:cxn modelId="{EA0AD24D-8436-4862-A790-CD38075FA2F9}" type="presParOf" srcId="{0CC3F42C-583E-4D5E-A797-69AEFEAA13DD}" destId="{7C2E3DAD-830C-44E6-A40C-BF381AF30C04}" srcOrd="5" destOrd="0" presId="urn:microsoft.com/office/officeart/2018/2/layout/IconVerticalSolidList"/>
    <dgm:cxn modelId="{16234DA1-5E87-4127-9C05-5EE81AF6BCCC}" type="presParOf" srcId="{0CC3F42C-583E-4D5E-A797-69AEFEAA13DD}" destId="{BD09EAE8-DEF4-493A-8087-1B3C01344E42}" srcOrd="6" destOrd="0" presId="urn:microsoft.com/office/officeart/2018/2/layout/IconVerticalSolidList"/>
    <dgm:cxn modelId="{14256A86-1215-4DC5-97D5-328E07C0EF63}" type="presParOf" srcId="{BD09EAE8-DEF4-493A-8087-1B3C01344E42}" destId="{157C584B-97C8-4754-A8F2-3D75B479D7DB}" srcOrd="0" destOrd="0" presId="urn:microsoft.com/office/officeart/2018/2/layout/IconVerticalSolidList"/>
    <dgm:cxn modelId="{0165B326-9A4A-4205-AC0C-32C8110F1750}" type="presParOf" srcId="{BD09EAE8-DEF4-493A-8087-1B3C01344E42}" destId="{9A56B1DA-9910-4AD9-AA48-73D72F424134}" srcOrd="1" destOrd="0" presId="urn:microsoft.com/office/officeart/2018/2/layout/IconVerticalSolidList"/>
    <dgm:cxn modelId="{7253F165-6DE1-4C3D-9A00-485D5A5AEE6C}" type="presParOf" srcId="{BD09EAE8-DEF4-493A-8087-1B3C01344E42}" destId="{DA39D974-23AA-4732-A951-545905847308}" srcOrd="2" destOrd="0" presId="urn:microsoft.com/office/officeart/2018/2/layout/IconVerticalSolidList"/>
    <dgm:cxn modelId="{B2BA8853-164B-451F-B86D-AF968B709D98}" type="presParOf" srcId="{BD09EAE8-DEF4-493A-8087-1B3C01344E42}" destId="{8B6941AB-A47C-497D-A35F-EE108AFC29ED}" srcOrd="3" destOrd="0" presId="urn:microsoft.com/office/officeart/2018/2/layout/IconVerticalSolidList"/>
    <dgm:cxn modelId="{DB7A40B4-A034-4361-ACCF-F054721E60C1}" type="presParOf" srcId="{0CC3F42C-583E-4D5E-A797-69AEFEAA13DD}" destId="{57867915-D45D-42EB-A855-A45FE1ECEC5E}" srcOrd="7" destOrd="0" presId="urn:microsoft.com/office/officeart/2018/2/layout/IconVerticalSolidList"/>
    <dgm:cxn modelId="{97350788-C050-4C09-81A9-BBC2F76E20E6}" type="presParOf" srcId="{0CC3F42C-583E-4D5E-A797-69AEFEAA13DD}" destId="{6AFD9D55-D456-408B-928C-BCC28A29B5E3}" srcOrd="8" destOrd="0" presId="urn:microsoft.com/office/officeart/2018/2/layout/IconVerticalSolidList"/>
    <dgm:cxn modelId="{5AEC5418-A3AC-4C80-A57F-0B7D8F948506}" type="presParOf" srcId="{6AFD9D55-D456-408B-928C-BCC28A29B5E3}" destId="{9BC67E52-7AEF-4145-825C-510C6EBCF8E7}" srcOrd="0" destOrd="0" presId="urn:microsoft.com/office/officeart/2018/2/layout/IconVerticalSolidList"/>
    <dgm:cxn modelId="{AFD4A479-64BC-49FD-B30E-1149B42FE901}" type="presParOf" srcId="{6AFD9D55-D456-408B-928C-BCC28A29B5E3}" destId="{739388DA-E415-4E68-88CD-C0C609999B1D}" srcOrd="1" destOrd="0" presId="urn:microsoft.com/office/officeart/2018/2/layout/IconVerticalSolidList"/>
    <dgm:cxn modelId="{67B63359-FDC2-4F07-8B1F-2BEA7B65EC23}" type="presParOf" srcId="{6AFD9D55-D456-408B-928C-BCC28A29B5E3}" destId="{C6AE7F81-576C-4DED-A766-3CFABD5A1189}" srcOrd="2" destOrd="0" presId="urn:microsoft.com/office/officeart/2018/2/layout/IconVerticalSolidList"/>
    <dgm:cxn modelId="{4ACE9602-B528-4026-9F5D-9EEBFE8DEC1F}" type="presParOf" srcId="{6AFD9D55-D456-408B-928C-BCC28A29B5E3}" destId="{08B82CEF-59F5-4FA7-B3FC-D5AF4DFA44AA}" srcOrd="3" destOrd="0" presId="urn:microsoft.com/office/officeart/2018/2/layout/IconVerticalSolidList"/>
    <dgm:cxn modelId="{1340665C-14F5-4F92-B87E-E9EFEB54A42A}" type="presParOf" srcId="{0CC3F42C-583E-4D5E-A797-69AEFEAA13DD}" destId="{47909013-82A1-4C2D-9A92-20AE8E328659}" srcOrd="9" destOrd="0" presId="urn:microsoft.com/office/officeart/2018/2/layout/IconVerticalSolidList"/>
    <dgm:cxn modelId="{F4174765-C097-42AC-800A-3494F1A1021E}" type="presParOf" srcId="{0CC3F42C-583E-4D5E-A797-69AEFEAA13DD}" destId="{1456046C-8CCF-4518-B70D-02A71BD7AA47}" srcOrd="10" destOrd="0" presId="urn:microsoft.com/office/officeart/2018/2/layout/IconVerticalSolidList"/>
    <dgm:cxn modelId="{7AF4D5BF-7625-46F3-B7FF-AF7209E29AAC}" type="presParOf" srcId="{1456046C-8CCF-4518-B70D-02A71BD7AA47}" destId="{EBC91DED-C13C-435F-BEAD-43753794E757}" srcOrd="0" destOrd="0" presId="urn:microsoft.com/office/officeart/2018/2/layout/IconVerticalSolidList"/>
    <dgm:cxn modelId="{43F2D185-659D-427F-95AD-32F93F3D9AAD}" type="presParOf" srcId="{1456046C-8CCF-4518-B70D-02A71BD7AA47}" destId="{A8EEA547-C5E3-4A58-BDCB-3447C3A0DDAC}" srcOrd="1" destOrd="0" presId="urn:microsoft.com/office/officeart/2018/2/layout/IconVerticalSolidList"/>
    <dgm:cxn modelId="{1A5F340D-27D8-45C2-ADB6-7E951C901476}" type="presParOf" srcId="{1456046C-8CCF-4518-B70D-02A71BD7AA47}" destId="{C45F601A-9CB2-40AD-B7BB-AACFF5662E76}" srcOrd="2" destOrd="0" presId="urn:microsoft.com/office/officeart/2018/2/layout/IconVerticalSolidList"/>
    <dgm:cxn modelId="{BBDBB929-0A98-4D6D-B5B7-B0484781A85F}" type="presParOf" srcId="{1456046C-8CCF-4518-B70D-02A71BD7AA47}" destId="{695BA09A-862C-43E9-B6C8-5A32CFF1B30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0D38E1-4F3D-4206-8A08-FFD67E71F8E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221FE48-B1A5-4221-837C-90E8DD6E772C}">
      <dgm:prSet/>
      <dgm:spPr/>
      <dgm:t>
        <a:bodyPr/>
        <a:lstStyle/>
        <a:p>
          <a:r>
            <a:rPr lang="es-ES"/>
            <a:t>Elaboración de los materiales didácticos digitales que acompañarán el evento.</a:t>
          </a:r>
          <a:endParaRPr lang="en-US"/>
        </a:p>
      </dgm:t>
    </dgm:pt>
    <dgm:pt modelId="{20D2B414-73F1-4720-9F30-9779E94A85B3}" type="parTrans" cxnId="{B2C54730-8913-45D5-BA01-0EFA34FF052E}">
      <dgm:prSet/>
      <dgm:spPr/>
      <dgm:t>
        <a:bodyPr/>
        <a:lstStyle/>
        <a:p>
          <a:endParaRPr lang="en-US"/>
        </a:p>
      </dgm:t>
    </dgm:pt>
    <dgm:pt modelId="{7174B264-421F-4363-AACF-90384C8D2FF4}" type="sibTrans" cxnId="{B2C54730-8913-45D5-BA01-0EFA34FF052E}">
      <dgm:prSet/>
      <dgm:spPr/>
      <dgm:t>
        <a:bodyPr/>
        <a:lstStyle/>
        <a:p>
          <a:endParaRPr lang="en-US"/>
        </a:p>
      </dgm:t>
    </dgm:pt>
    <dgm:pt modelId="{FF27BEF9-4ACF-4A1F-A4B8-D03778C2BC92}">
      <dgm:prSet/>
      <dgm:spPr/>
      <dgm:t>
        <a:bodyPr/>
        <a:lstStyle/>
        <a:p>
          <a:r>
            <a:rPr lang="es-ES"/>
            <a:t>Diseño de invitaciones y promociones para la difusión del evento.</a:t>
          </a:r>
          <a:endParaRPr lang="en-US"/>
        </a:p>
      </dgm:t>
    </dgm:pt>
    <dgm:pt modelId="{A5712A87-C92C-4D7C-BC35-2F36AE622A9B}" type="parTrans" cxnId="{1B595713-0FE4-4268-A47F-B7D51985CEFF}">
      <dgm:prSet/>
      <dgm:spPr/>
      <dgm:t>
        <a:bodyPr/>
        <a:lstStyle/>
        <a:p>
          <a:endParaRPr lang="en-US"/>
        </a:p>
      </dgm:t>
    </dgm:pt>
    <dgm:pt modelId="{FBD728D4-07C2-474B-880C-61CA4A8EE47A}" type="sibTrans" cxnId="{1B595713-0FE4-4268-A47F-B7D51985CEFF}">
      <dgm:prSet/>
      <dgm:spPr/>
      <dgm:t>
        <a:bodyPr/>
        <a:lstStyle/>
        <a:p>
          <a:endParaRPr lang="en-US"/>
        </a:p>
      </dgm:t>
    </dgm:pt>
    <dgm:pt modelId="{08C541C3-8598-4110-BE6C-F82CE8F99D5B}">
      <dgm:prSet/>
      <dgm:spPr/>
      <dgm:t>
        <a:bodyPr/>
        <a:lstStyle/>
        <a:p>
          <a:r>
            <a:rPr lang="es-ES"/>
            <a:t>Realización de tutoriales o videotutoriales para enviar a los asistentes y publicar en los diferentes canales de comunicación del evento previamente al </a:t>
          </a:r>
          <a:r>
            <a:rPr lang="es-MX"/>
            <a:t>inicio del mismo.</a:t>
          </a:r>
          <a:endParaRPr lang="en-US"/>
        </a:p>
      </dgm:t>
    </dgm:pt>
    <dgm:pt modelId="{C98A86FC-9A6A-4562-9912-3B6644E89D71}" type="parTrans" cxnId="{7FD26FD7-2DC7-4DB0-9CD5-52BDD88E1697}">
      <dgm:prSet/>
      <dgm:spPr/>
      <dgm:t>
        <a:bodyPr/>
        <a:lstStyle/>
        <a:p>
          <a:endParaRPr lang="en-US"/>
        </a:p>
      </dgm:t>
    </dgm:pt>
    <dgm:pt modelId="{613D56A9-2084-42DE-9EA2-97BF8EE65D61}" type="sibTrans" cxnId="{7FD26FD7-2DC7-4DB0-9CD5-52BDD88E1697}">
      <dgm:prSet/>
      <dgm:spPr/>
      <dgm:t>
        <a:bodyPr/>
        <a:lstStyle/>
        <a:p>
          <a:endParaRPr lang="en-US"/>
        </a:p>
      </dgm:t>
    </dgm:pt>
    <dgm:pt modelId="{7E12A5FC-8162-4963-AE20-7A09E223F57D}">
      <dgm:prSet/>
      <dgm:spPr/>
      <dgm:t>
        <a:bodyPr/>
        <a:lstStyle/>
        <a:p>
          <a:r>
            <a:rPr lang="es-ES"/>
            <a:t>Elaboración de una presentación audiovisual que incluya la descripción, propósitos, objetivos, duración y programa.</a:t>
          </a:r>
          <a:endParaRPr lang="en-US"/>
        </a:p>
      </dgm:t>
    </dgm:pt>
    <dgm:pt modelId="{A0D0DB61-1678-485F-9CB1-F60E1785F8C2}" type="parTrans" cxnId="{24D1BD3B-2DF0-4441-ADCC-7EA24BA1894F}">
      <dgm:prSet/>
      <dgm:spPr/>
      <dgm:t>
        <a:bodyPr/>
        <a:lstStyle/>
        <a:p>
          <a:endParaRPr lang="en-US"/>
        </a:p>
      </dgm:t>
    </dgm:pt>
    <dgm:pt modelId="{8948A7F6-ECBC-45CA-8A38-FE3C6C95007E}" type="sibTrans" cxnId="{24D1BD3B-2DF0-4441-ADCC-7EA24BA1894F}">
      <dgm:prSet/>
      <dgm:spPr/>
      <dgm:t>
        <a:bodyPr/>
        <a:lstStyle/>
        <a:p>
          <a:endParaRPr lang="en-US"/>
        </a:p>
      </dgm:t>
    </dgm:pt>
    <dgm:pt modelId="{ECF10BB2-28F1-423C-8A85-4EE34DFD9877}">
      <dgm:prSet/>
      <dgm:spPr/>
      <dgm:t>
        <a:bodyPr/>
        <a:lstStyle/>
        <a:p>
          <a:r>
            <a:rPr lang="es-ES"/>
            <a:t>Capacitación interna de los participantes, moderadores o invitados.</a:t>
          </a:r>
          <a:endParaRPr lang="en-US"/>
        </a:p>
      </dgm:t>
    </dgm:pt>
    <dgm:pt modelId="{55A400F8-0C84-4382-AC9F-244F84BA0B6A}" type="parTrans" cxnId="{BE66530A-E8C5-47AD-AB6E-C2B43443430A}">
      <dgm:prSet/>
      <dgm:spPr/>
      <dgm:t>
        <a:bodyPr/>
        <a:lstStyle/>
        <a:p>
          <a:endParaRPr lang="en-US"/>
        </a:p>
      </dgm:t>
    </dgm:pt>
    <dgm:pt modelId="{747A7172-B4AA-4CEC-8E8D-0264F264DB79}" type="sibTrans" cxnId="{BE66530A-E8C5-47AD-AB6E-C2B43443430A}">
      <dgm:prSet/>
      <dgm:spPr/>
      <dgm:t>
        <a:bodyPr/>
        <a:lstStyle/>
        <a:p>
          <a:endParaRPr lang="en-US"/>
        </a:p>
      </dgm:t>
    </dgm:pt>
    <dgm:pt modelId="{34B29E23-B9DD-4C63-93D9-FA2235FEEB70}">
      <dgm:prSet/>
      <dgm:spPr/>
      <dgm:t>
        <a:bodyPr/>
        <a:lstStyle/>
        <a:p>
          <a:r>
            <a:rPr lang="es-ES"/>
            <a:t>Realización de las acciones de difusión.</a:t>
          </a:r>
          <a:endParaRPr lang="en-US"/>
        </a:p>
      </dgm:t>
    </dgm:pt>
    <dgm:pt modelId="{9CCC5C5A-A56F-42C6-82BA-0DDA0C351C72}" type="parTrans" cxnId="{32090094-F2B4-4E90-992D-2193DC326DB2}">
      <dgm:prSet/>
      <dgm:spPr/>
      <dgm:t>
        <a:bodyPr/>
        <a:lstStyle/>
        <a:p>
          <a:endParaRPr lang="en-US"/>
        </a:p>
      </dgm:t>
    </dgm:pt>
    <dgm:pt modelId="{5A1B1422-855A-43EA-AC5E-BD72DF0F5D5E}" type="sibTrans" cxnId="{32090094-F2B4-4E90-992D-2193DC326DB2}">
      <dgm:prSet/>
      <dgm:spPr/>
      <dgm:t>
        <a:bodyPr/>
        <a:lstStyle/>
        <a:p>
          <a:endParaRPr lang="en-US"/>
        </a:p>
      </dgm:t>
    </dgm:pt>
    <dgm:pt modelId="{42156B0B-F46D-42DE-8E22-1BEDC7888464}">
      <dgm:prSet/>
      <dgm:spPr/>
      <dgm:t>
        <a:bodyPr/>
        <a:lstStyle/>
        <a:p>
          <a:r>
            <a:rPr lang="es-MX"/>
            <a:t>Convocatoria a los participantes, moderadores o invitados al evento.</a:t>
          </a:r>
          <a:endParaRPr lang="en-US"/>
        </a:p>
      </dgm:t>
    </dgm:pt>
    <dgm:pt modelId="{B76F34CF-B258-4181-99CE-4468B2D63B9F}" type="parTrans" cxnId="{71DBA67E-1F00-4743-B768-8E0C06BB237C}">
      <dgm:prSet/>
      <dgm:spPr/>
      <dgm:t>
        <a:bodyPr/>
        <a:lstStyle/>
        <a:p>
          <a:endParaRPr lang="en-US"/>
        </a:p>
      </dgm:t>
    </dgm:pt>
    <dgm:pt modelId="{7C53FDE3-769C-49E4-964B-A70B06759976}" type="sibTrans" cxnId="{71DBA67E-1F00-4743-B768-8E0C06BB237C}">
      <dgm:prSet/>
      <dgm:spPr/>
      <dgm:t>
        <a:bodyPr/>
        <a:lstStyle/>
        <a:p>
          <a:endParaRPr lang="en-US"/>
        </a:p>
      </dgm:t>
    </dgm:pt>
    <dgm:pt modelId="{478CAD47-744C-4792-B8EC-1C808D509343}">
      <dgm:prSet/>
      <dgm:spPr/>
      <dgm:t>
        <a:bodyPr/>
        <a:lstStyle/>
        <a:p>
          <a:r>
            <a:rPr lang="es-ES"/>
            <a:t>Ensayo o prueba piloto, por ejemplo de la primera parte del evento.</a:t>
          </a:r>
          <a:endParaRPr lang="en-US"/>
        </a:p>
      </dgm:t>
    </dgm:pt>
    <dgm:pt modelId="{C6BD9F01-4E0E-4755-9CFA-8552054C3B1B}" type="parTrans" cxnId="{E51BE475-B325-4444-A2EB-175BF795231C}">
      <dgm:prSet/>
      <dgm:spPr/>
      <dgm:t>
        <a:bodyPr/>
        <a:lstStyle/>
        <a:p>
          <a:endParaRPr lang="en-US"/>
        </a:p>
      </dgm:t>
    </dgm:pt>
    <dgm:pt modelId="{A6DC1BA3-60BE-45A4-9581-5A8CA901A616}" type="sibTrans" cxnId="{E51BE475-B325-4444-A2EB-175BF795231C}">
      <dgm:prSet/>
      <dgm:spPr/>
      <dgm:t>
        <a:bodyPr/>
        <a:lstStyle/>
        <a:p>
          <a:endParaRPr lang="en-US"/>
        </a:p>
      </dgm:t>
    </dgm:pt>
    <dgm:pt modelId="{30E7BFC2-DB5E-488F-B52C-1589B092F82A}" type="pres">
      <dgm:prSet presAssocID="{BD0D38E1-4F3D-4206-8A08-FFD67E71F8EF}" presName="root" presStyleCnt="0">
        <dgm:presLayoutVars>
          <dgm:dir/>
          <dgm:resizeHandles val="exact"/>
        </dgm:presLayoutVars>
      </dgm:prSet>
      <dgm:spPr/>
    </dgm:pt>
    <dgm:pt modelId="{532CF2A4-555F-4595-8E3A-ED2B5990A972}" type="pres">
      <dgm:prSet presAssocID="{7221FE48-B1A5-4221-837C-90E8DD6E772C}" presName="compNode" presStyleCnt="0"/>
      <dgm:spPr/>
    </dgm:pt>
    <dgm:pt modelId="{FD73D60F-BFC0-453A-939E-88C9CE68EC11}" type="pres">
      <dgm:prSet presAssocID="{7221FE48-B1A5-4221-837C-90E8DD6E772C}" presName="bgRect" presStyleLbl="bgShp" presStyleIdx="0" presStyleCnt="8"/>
      <dgm:spPr/>
    </dgm:pt>
    <dgm:pt modelId="{7D58E485-BDD2-4CF8-8D85-49FB37A9B3FA}" type="pres">
      <dgm:prSet presAssocID="{7221FE48-B1A5-4221-837C-90E8DD6E772C}"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ngerprint"/>
        </a:ext>
      </dgm:extLst>
    </dgm:pt>
    <dgm:pt modelId="{BDD4CD38-D6CB-4F50-B59B-D6F4C2C82AE2}" type="pres">
      <dgm:prSet presAssocID="{7221FE48-B1A5-4221-837C-90E8DD6E772C}" presName="spaceRect" presStyleCnt="0"/>
      <dgm:spPr/>
    </dgm:pt>
    <dgm:pt modelId="{1D0024C0-EA82-4A59-914A-EFB9CA4FEFB0}" type="pres">
      <dgm:prSet presAssocID="{7221FE48-B1A5-4221-837C-90E8DD6E772C}" presName="parTx" presStyleLbl="revTx" presStyleIdx="0" presStyleCnt="8">
        <dgm:presLayoutVars>
          <dgm:chMax val="0"/>
          <dgm:chPref val="0"/>
        </dgm:presLayoutVars>
      </dgm:prSet>
      <dgm:spPr/>
    </dgm:pt>
    <dgm:pt modelId="{7724C199-0307-467A-90D2-25DBF83BD418}" type="pres">
      <dgm:prSet presAssocID="{7174B264-421F-4363-AACF-90384C8D2FF4}" presName="sibTrans" presStyleCnt="0"/>
      <dgm:spPr/>
    </dgm:pt>
    <dgm:pt modelId="{E2B9B467-0F73-4C9D-849E-F84209E1BA03}" type="pres">
      <dgm:prSet presAssocID="{FF27BEF9-4ACF-4A1F-A4B8-D03778C2BC92}" presName="compNode" presStyleCnt="0"/>
      <dgm:spPr/>
    </dgm:pt>
    <dgm:pt modelId="{CCB3A04A-011B-449D-9B8D-4A8AE7690F28}" type="pres">
      <dgm:prSet presAssocID="{FF27BEF9-4ACF-4A1F-A4B8-D03778C2BC92}" presName="bgRect" presStyleLbl="bgShp" presStyleIdx="1" presStyleCnt="8"/>
      <dgm:spPr/>
    </dgm:pt>
    <dgm:pt modelId="{EBCC643B-E0BE-4A9F-AF60-0EC9401F5BE9}" type="pres">
      <dgm:prSet presAssocID="{FF27BEF9-4ACF-4A1F-A4B8-D03778C2BC92}"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ycling"/>
        </a:ext>
      </dgm:extLst>
    </dgm:pt>
    <dgm:pt modelId="{384D4D94-8A8A-4EED-A6A3-FC46B1F57EB5}" type="pres">
      <dgm:prSet presAssocID="{FF27BEF9-4ACF-4A1F-A4B8-D03778C2BC92}" presName="spaceRect" presStyleCnt="0"/>
      <dgm:spPr/>
    </dgm:pt>
    <dgm:pt modelId="{7A368BC0-CC41-4C6E-8AD3-9B7A5A421FA0}" type="pres">
      <dgm:prSet presAssocID="{FF27BEF9-4ACF-4A1F-A4B8-D03778C2BC92}" presName="parTx" presStyleLbl="revTx" presStyleIdx="1" presStyleCnt="8">
        <dgm:presLayoutVars>
          <dgm:chMax val="0"/>
          <dgm:chPref val="0"/>
        </dgm:presLayoutVars>
      </dgm:prSet>
      <dgm:spPr/>
    </dgm:pt>
    <dgm:pt modelId="{107B4CBA-97AC-4623-B1EC-C2F6DD6380BA}" type="pres">
      <dgm:prSet presAssocID="{FBD728D4-07C2-474B-880C-61CA4A8EE47A}" presName="sibTrans" presStyleCnt="0"/>
      <dgm:spPr/>
    </dgm:pt>
    <dgm:pt modelId="{9C358EC3-7BEC-4844-8200-E01B33FBA2C8}" type="pres">
      <dgm:prSet presAssocID="{08C541C3-8598-4110-BE6C-F82CE8F99D5B}" presName="compNode" presStyleCnt="0"/>
      <dgm:spPr/>
    </dgm:pt>
    <dgm:pt modelId="{19A0A991-6911-429B-B6E1-F38506D64612}" type="pres">
      <dgm:prSet presAssocID="{08C541C3-8598-4110-BE6C-F82CE8F99D5B}" presName="bgRect" presStyleLbl="bgShp" presStyleIdx="2" presStyleCnt="8"/>
      <dgm:spPr/>
    </dgm:pt>
    <dgm:pt modelId="{603989D1-B817-432E-B356-B9FBA48861A8}" type="pres">
      <dgm:prSet presAssocID="{08C541C3-8598-4110-BE6C-F82CE8F99D5B}"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log"/>
        </a:ext>
      </dgm:extLst>
    </dgm:pt>
    <dgm:pt modelId="{E043B797-0358-48AD-8C00-C09C04096AB2}" type="pres">
      <dgm:prSet presAssocID="{08C541C3-8598-4110-BE6C-F82CE8F99D5B}" presName="spaceRect" presStyleCnt="0"/>
      <dgm:spPr/>
    </dgm:pt>
    <dgm:pt modelId="{D8140CC1-B048-4601-A91B-E7D33722054A}" type="pres">
      <dgm:prSet presAssocID="{08C541C3-8598-4110-BE6C-F82CE8F99D5B}" presName="parTx" presStyleLbl="revTx" presStyleIdx="2" presStyleCnt="8">
        <dgm:presLayoutVars>
          <dgm:chMax val="0"/>
          <dgm:chPref val="0"/>
        </dgm:presLayoutVars>
      </dgm:prSet>
      <dgm:spPr/>
    </dgm:pt>
    <dgm:pt modelId="{E5A5EED0-4627-4595-BE93-8AEB8897C43B}" type="pres">
      <dgm:prSet presAssocID="{613D56A9-2084-42DE-9EA2-97BF8EE65D61}" presName="sibTrans" presStyleCnt="0"/>
      <dgm:spPr/>
    </dgm:pt>
    <dgm:pt modelId="{C210BCC6-0DBC-4165-BFA5-081D6CA718F2}" type="pres">
      <dgm:prSet presAssocID="{7E12A5FC-8162-4963-AE20-7A09E223F57D}" presName="compNode" presStyleCnt="0"/>
      <dgm:spPr/>
    </dgm:pt>
    <dgm:pt modelId="{285C8EBD-70DB-42C9-9801-2416DC3E9D40}" type="pres">
      <dgm:prSet presAssocID="{7E12A5FC-8162-4963-AE20-7A09E223F57D}" presName="bgRect" presStyleLbl="bgShp" presStyleIdx="3" presStyleCnt="8"/>
      <dgm:spPr/>
    </dgm:pt>
    <dgm:pt modelId="{8E1DA5D4-92C3-4DD4-995E-7C3F5753BCAC}" type="pres">
      <dgm:prSet presAssocID="{7E12A5FC-8162-4963-AE20-7A09E223F57D}"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aptop Secure"/>
        </a:ext>
      </dgm:extLst>
    </dgm:pt>
    <dgm:pt modelId="{733144AA-43C2-498B-B888-A9140881A0F8}" type="pres">
      <dgm:prSet presAssocID="{7E12A5FC-8162-4963-AE20-7A09E223F57D}" presName="spaceRect" presStyleCnt="0"/>
      <dgm:spPr/>
    </dgm:pt>
    <dgm:pt modelId="{868F8E95-8D89-41E1-B48A-73673CC8171B}" type="pres">
      <dgm:prSet presAssocID="{7E12A5FC-8162-4963-AE20-7A09E223F57D}" presName="parTx" presStyleLbl="revTx" presStyleIdx="3" presStyleCnt="8">
        <dgm:presLayoutVars>
          <dgm:chMax val="0"/>
          <dgm:chPref val="0"/>
        </dgm:presLayoutVars>
      </dgm:prSet>
      <dgm:spPr/>
    </dgm:pt>
    <dgm:pt modelId="{4FF169D3-26B3-4996-A2D3-BB9FEB461B24}" type="pres">
      <dgm:prSet presAssocID="{8948A7F6-ECBC-45CA-8A38-FE3C6C95007E}" presName="sibTrans" presStyleCnt="0"/>
      <dgm:spPr/>
    </dgm:pt>
    <dgm:pt modelId="{EB023706-3400-4737-8143-19350256A72D}" type="pres">
      <dgm:prSet presAssocID="{ECF10BB2-28F1-423C-8A85-4EE34DFD9877}" presName="compNode" presStyleCnt="0"/>
      <dgm:spPr/>
    </dgm:pt>
    <dgm:pt modelId="{66D3E22E-4511-47FD-8593-4B5BED1F7F06}" type="pres">
      <dgm:prSet presAssocID="{ECF10BB2-28F1-423C-8A85-4EE34DFD9877}" presName="bgRect" presStyleLbl="bgShp" presStyleIdx="4" presStyleCnt="8"/>
      <dgm:spPr/>
    </dgm:pt>
    <dgm:pt modelId="{91943B14-F058-45EA-A098-F0B626EFF67E}" type="pres">
      <dgm:prSet presAssocID="{ECF10BB2-28F1-423C-8A85-4EE34DFD9877}"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ecruitment Management"/>
        </a:ext>
      </dgm:extLst>
    </dgm:pt>
    <dgm:pt modelId="{32856628-37EF-438E-ABB7-757FDAC980E7}" type="pres">
      <dgm:prSet presAssocID="{ECF10BB2-28F1-423C-8A85-4EE34DFD9877}" presName="spaceRect" presStyleCnt="0"/>
      <dgm:spPr/>
    </dgm:pt>
    <dgm:pt modelId="{F4EE33B3-0250-4D58-AB4A-10786DB73C75}" type="pres">
      <dgm:prSet presAssocID="{ECF10BB2-28F1-423C-8A85-4EE34DFD9877}" presName="parTx" presStyleLbl="revTx" presStyleIdx="4" presStyleCnt="8">
        <dgm:presLayoutVars>
          <dgm:chMax val="0"/>
          <dgm:chPref val="0"/>
        </dgm:presLayoutVars>
      </dgm:prSet>
      <dgm:spPr/>
    </dgm:pt>
    <dgm:pt modelId="{758D6761-0DB1-415F-A7EB-BB9066A459C8}" type="pres">
      <dgm:prSet presAssocID="{747A7172-B4AA-4CEC-8E8D-0264F264DB79}" presName="sibTrans" presStyleCnt="0"/>
      <dgm:spPr/>
    </dgm:pt>
    <dgm:pt modelId="{F4983A8C-9117-4B7B-B574-FECC655EC398}" type="pres">
      <dgm:prSet presAssocID="{34B29E23-B9DD-4C63-93D9-FA2235FEEB70}" presName="compNode" presStyleCnt="0"/>
      <dgm:spPr/>
    </dgm:pt>
    <dgm:pt modelId="{C528CA77-20BB-4AC2-BEB4-9426BD88173C}" type="pres">
      <dgm:prSet presAssocID="{34B29E23-B9DD-4C63-93D9-FA2235FEEB70}" presName="bgRect" presStyleLbl="bgShp" presStyleIdx="5" presStyleCnt="8"/>
      <dgm:spPr/>
    </dgm:pt>
    <dgm:pt modelId="{03BBC394-5C6D-4565-A607-D3C0F4A4FD1B}" type="pres">
      <dgm:prSet presAssocID="{34B29E23-B9DD-4C63-93D9-FA2235FEEB70}"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ock Up"/>
        </a:ext>
      </dgm:extLst>
    </dgm:pt>
    <dgm:pt modelId="{ECF56F3B-5C58-45B9-9D43-096B8D672F43}" type="pres">
      <dgm:prSet presAssocID="{34B29E23-B9DD-4C63-93D9-FA2235FEEB70}" presName="spaceRect" presStyleCnt="0"/>
      <dgm:spPr/>
    </dgm:pt>
    <dgm:pt modelId="{A0557D33-0A74-41F1-8762-38E416482710}" type="pres">
      <dgm:prSet presAssocID="{34B29E23-B9DD-4C63-93D9-FA2235FEEB70}" presName="parTx" presStyleLbl="revTx" presStyleIdx="5" presStyleCnt="8">
        <dgm:presLayoutVars>
          <dgm:chMax val="0"/>
          <dgm:chPref val="0"/>
        </dgm:presLayoutVars>
      </dgm:prSet>
      <dgm:spPr/>
    </dgm:pt>
    <dgm:pt modelId="{13C90E7B-C269-4145-B1E6-3506902310ED}" type="pres">
      <dgm:prSet presAssocID="{5A1B1422-855A-43EA-AC5E-BD72DF0F5D5E}" presName="sibTrans" presStyleCnt="0"/>
      <dgm:spPr/>
    </dgm:pt>
    <dgm:pt modelId="{D189EF53-B500-43A4-BE02-494A8FAB06E5}" type="pres">
      <dgm:prSet presAssocID="{42156B0B-F46D-42DE-8E22-1BEDC7888464}" presName="compNode" presStyleCnt="0"/>
      <dgm:spPr/>
    </dgm:pt>
    <dgm:pt modelId="{14CA047D-2B8A-40DF-90EA-F8D21A9ABA59}" type="pres">
      <dgm:prSet presAssocID="{42156B0B-F46D-42DE-8E22-1BEDC7888464}" presName="bgRect" presStyleLbl="bgShp" presStyleIdx="6" presStyleCnt="8"/>
      <dgm:spPr/>
    </dgm:pt>
    <dgm:pt modelId="{004F046B-AAA5-40E6-B30A-C596274206EE}" type="pres">
      <dgm:prSet presAssocID="{42156B0B-F46D-42DE-8E22-1BEDC7888464}"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Event"/>
        </a:ext>
      </dgm:extLst>
    </dgm:pt>
    <dgm:pt modelId="{09522E49-0021-4248-A290-EF17E92549C5}" type="pres">
      <dgm:prSet presAssocID="{42156B0B-F46D-42DE-8E22-1BEDC7888464}" presName="spaceRect" presStyleCnt="0"/>
      <dgm:spPr/>
    </dgm:pt>
    <dgm:pt modelId="{744B9DA9-10A0-4DE5-AA02-24B1099787B0}" type="pres">
      <dgm:prSet presAssocID="{42156B0B-F46D-42DE-8E22-1BEDC7888464}" presName="parTx" presStyleLbl="revTx" presStyleIdx="6" presStyleCnt="8">
        <dgm:presLayoutVars>
          <dgm:chMax val="0"/>
          <dgm:chPref val="0"/>
        </dgm:presLayoutVars>
      </dgm:prSet>
      <dgm:spPr/>
    </dgm:pt>
    <dgm:pt modelId="{A951939E-4D2A-4482-92E5-723C532ED8B4}" type="pres">
      <dgm:prSet presAssocID="{7C53FDE3-769C-49E4-964B-A70B06759976}" presName="sibTrans" presStyleCnt="0"/>
      <dgm:spPr/>
    </dgm:pt>
    <dgm:pt modelId="{12AE237E-1FF2-450C-9C4A-B7CA71C325E6}" type="pres">
      <dgm:prSet presAssocID="{478CAD47-744C-4792-B8EC-1C808D509343}" presName="compNode" presStyleCnt="0"/>
      <dgm:spPr/>
    </dgm:pt>
    <dgm:pt modelId="{00F0189F-A3F2-4C61-8BC0-BDF7467FCF25}" type="pres">
      <dgm:prSet presAssocID="{478CAD47-744C-4792-B8EC-1C808D509343}" presName="bgRect" presStyleLbl="bgShp" presStyleIdx="7" presStyleCnt="8"/>
      <dgm:spPr/>
    </dgm:pt>
    <dgm:pt modelId="{F1B335A2-5134-4F0C-91A4-EC5CA6449620}" type="pres">
      <dgm:prSet presAssocID="{478CAD47-744C-4792-B8EC-1C808D509343}"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Dictionary Remove"/>
        </a:ext>
      </dgm:extLst>
    </dgm:pt>
    <dgm:pt modelId="{5B7B1548-8BDC-44B6-A45F-F452AB10AB7F}" type="pres">
      <dgm:prSet presAssocID="{478CAD47-744C-4792-B8EC-1C808D509343}" presName="spaceRect" presStyleCnt="0"/>
      <dgm:spPr/>
    </dgm:pt>
    <dgm:pt modelId="{04000376-13B2-48F8-BF62-A1DB58270AE5}" type="pres">
      <dgm:prSet presAssocID="{478CAD47-744C-4792-B8EC-1C808D509343}" presName="parTx" presStyleLbl="revTx" presStyleIdx="7" presStyleCnt="8">
        <dgm:presLayoutVars>
          <dgm:chMax val="0"/>
          <dgm:chPref val="0"/>
        </dgm:presLayoutVars>
      </dgm:prSet>
      <dgm:spPr/>
    </dgm:pt>
  </dgm:ptLst>
  <dgm:cxnLst>
    <dgm:cxn modelId="{0C492504-BDF5-48D8-A6EB-AD7A94FECBCA}" type="presOf" srcId="{FF27BEF9-4ACF-4A1F-A4B8-D03778C2BC92}" destId="{7A368BC0-CC41-4C6E-8AD3-9B7A5A421FA0}" srcOrd="0" destOrd="0" presId="urn:microsoft.com/office/officeart/2018/2/layout/IconVerticalSolidList"/>
    <dgm:cxn modelId="{BE66530A-E8C5-47AD-AB6E-C2B43443430A}" srcId="{BD0D38E1-4F3D-4206-8A08-FFD67E71F8EF}" destId="{ECF10BB2-28F1-423C-8A85-4EE34DFD9877}" srcOrd="4" destOrd="0" parTransId="{55A400F8-0C84-4382-AC9F-244F84BA0B6A}" sibTransId="{747A7172-B4AA-4CEC-8E8D-0264F264DB79}"/>
    <dgm:cxn modelId="{1B595713-0FE4-4268-A47F-B7D51985CEFF}" srcId="{BD0D38E1-4F3D-4206-8A08-FFD67E71F8EF}" destId="{FF27BEF9-4ACF-4A1F-A4B8-D03778C2BC92}" srcOrd="1" destOrd="0" parTransId="{A5712A87-C92C-4D7C-BC35-2F36AE622A9B}" sibTransId="{FBD728D4-07C2-474B-880C-61CA4A8EE47A}"/>
    <dgm:cxn modelId="{52CE8C25-6D31-42F3-9A1C-90D6012C187C}" type="presOf" srcId="{ECF10BB2-28F1-423C-8A85-4EE34DFD9877}" destId="{F4EE33B3-0250-4D58-AB4A-10786DB73C75}" srcOrd="0" destOrd="0" presId="urn:microsoft.com/office/officeart/2018/2/layout/IconVerticalSolidList"/>
    <dgm:cxn modelId="{B2C54730-8913-45D5-BA01-0EFA34FF052E}" srcId="{BD0D38E1-4F3D-4206-8A08-FFD67E71F8EF}" destId="{7221FE48-B1A5-4221-837C-90E8DD6E772C}" srcOrd="0" destOrd="0" parTransId="{20D2B414-73F1-4720-9F30-9779E94A85B3}" sibTransId="{7174B264-421F-4363-AACF-90384C8D2FF4}"/>
    <dgm:cxn modelId="{24D1BD3B-2DF0-4441-ADCC-7EA24BA1894F}" srcId="{BD0D38E1-4F3D-4206-8A08-FFD67E71F8EF}" destId="{7E12A5FC-8162-4963-AE20-7A09E223F57D}" srcOrd="3" destOrd="0" parTransId="{A0D0DB61-1678-485F-9CB1-F60E1785F8C2}" sibTransId="{8948A7F6-ECBC-45CA-8A38-FE3C6C95007E}"/>
    <dgm:cxn modelId="{3678F250-D4B7-4E03-A70A-8C062C367990}" type="presOf" srcId="{08C541C3-8598-4110-BE6C-F82CE8F99D5B}" destId="{D8140CC1-B048-4601-A91B-E7D33722054A}" srcOrd="0" destOrd="0" presId="urn:microsoft.com/office/officeart/2018/2/layout/IconVerticalSolidList"/>
    <dgm:cxn modelId="{E51BE475-B325-4444-A2EB-175BF795231C}" srcId="{BD0D38E1-4F3D-4206-8A08-FFD67E71F8EF}" destId="{478CAD47-744C-4792-B8EC-1C808D509343}" srcOrd="7" destOrd="0" parTransId="{C6BD9F01-4E0E-4755-9CFA-8552054C3B1B}" sibTransId="{A6DC1BA3-60BE-45A4-9581-5A8CA901A616}"/>
    <dgm:cxn modelId="{71DBA67E-1F00-4743-B768-8E0C06BB237C}" srcId="{BD0D38E1-4F3D-4206-8A08-FFD67E71F8EF}" destId="{42156B0B-F46D-42DE-8E22-1BEDC7888464}" srcOrd="6" destOrd="0" parTransId="{B76F34CF-B258-4181-99CE-4468B2D63B9F}" sibTransId="{7C53FDE3-769C-49E4-964B-A70B06759976}"/>
    <dgm:cxn modelId="{A1FA738C-4520-4380-9236-3AC0EE85C976}" type="presOf" srcId="{478CAD47-744C-4792-B8EC-1C808D509343}" destId="{04000376-13B2-48F8-BF62-A1DB58270AE5}" srcOrd="0" destOrd="0" presId="urn:microsoft.com/office/officeart/2018/2/layout/IconVerticalSolidList"/>
    <dgm:cxn modelId="{56F31A90-65B7-45B6-85D3-BF0DBDB2C51B}" type="presOf" srcId="{7E12A5FC-8162-4963-AE20-7A09E223F57D}" destId="{868F8E95-8D89-41E1-B48A-73673CC8171B}" srcOrd="0" destOrd="0" presId="urn:microsoft.com/office/officeart/2018/2/layout/IconVerticalSolidList"/>
    <dgm:cxn modelId="{32090094-F2B4-4E90-992D-2193DC326DB2}" srcId="{BD0D38E1-4F3D-4206-8A08-FFD67E71F8EF}" destId="{34B29E23-B9DD-4C63-93D9-FA2235FEEB70}" srcOrd="5" destOrd="0" parTransId="{9CCC5C5A-A56F-42C6-82BA-0DDA0C351C72}" sibTransId="{5A1B1422-855A-43EA-AC5E-BD72DF0F5D5E}"/>
    <dgm:cxn modelId="{7FD26FD7-2DC7-4DB0-9CD5-52BDD88E1697}" srcId="{BD0D38E1-4F3D-4206-8A08-FFD67E71F8EF}" destId="{08C541C3-8598-4110-BE6C-F82CE8F99D5B}" srcOrd="2" destOrd="0" parTransId="{C98A86FC-9A6A-4562-9912-3B6644E89D71}" sibTransId="{613D56A9-2084-42DE-9EA2-97BF8EE65D61}"/>
    <dgm:cxn modelId="{AA3BFCF2-212D-47FA-857D-63A2A69D7922}" type="presOf" srcId="{42156B0B-F46D-42DE-8E22-1BEDC7888464}" destId="{744B9DA9-10A0-4DE5-AA02-24B1099787B0}" srcOrd="0" destOrd="0" presId="urn:microsoft.com/office/officeart/2018/2/layout/IconVerticalSolidList"/>
    <dgm:cxn modelId="{BB237BF5-EDFC-4583-A2CB-FF65CEBF467E}" type="presOf" srcId="{7221FE48-B1A5-4221-837C-90E8DD6E772C}" destId="{1D0024C0-EA82-4A59-914A-EFB9CA4FEFB0}" srcOrd="0" destOrd="0" presId="urn:microsoft.com/office/officeart/2018/2/layout/IconVerticalSolidList"/>
    <dgm:cxn modelId="{AA44FAFA-2CBF-41EC-A6A2-CDB67F411812}" type="presOf" srcId="{BD0D38E1-4F3D-4206-8A08-FFD67E71F8EF}" destId="{30E7BFC2-DB5E-488F-B52C-1589B092F82A}" srcOrd="0" destOrd="0" presId="urn:microsoft.com/office/officeart/2018/2/layout/IconVerticalSolidList"/>
    <dgm:cxn modelId="{DFD73CFD-8843-498F-B137-94B8D1CD8261}" type="presOf" srcId="{34B29E23-B9DD-4C63-93D9-FA2235FEEB70}" destId="{A0557D33-0A74-41F1-8762-38E416482710}" srcOrd="0" destOrd="0" presId="urn:microsoft.com/office/officeart/2018/2/layout/IconVerticalSolidList"/>
    <dgm:cxn modelId="{3925895F-DDD3-4862-9AEA-DC942CAB53E1}" type="presParOf" srcId="{30E7BFC2-DB5E-488F-B52C-1589B092F82A}" destId="{532CF2A4-555F-4595-8E3A-ED2B5990A972}" srcOrd="0" destOrd="0" presId="urn:microsoft.com/office/officeart/2018/2/layout/IconVerticalSolidList"/>
    <dgm:cxn modelId="{C8B83692-1523-4D81-91E9-AD3865F10D17}" type="presParOf" srcId="{532CF2A4-555F-4595-8E3A-ED2B5990A972}" destId="{FD73D60F-BFC0-453A-939E-88C9CE68EC11}" srcOrd="0" destOrd="0" presId="urn:microsoft.com/office/officeart/2018/2/layout/IconVerticalSolidList"/>
    <dgm:cxn modelId="{9F594BCF-CF4A-4FA0-96F7-B39F7041F985}" type="presParOf" srcId="{532CF2A4-555F-4595-8E3A-ED2B5990A972}" destId="{7D58E485-BDD2-4CF8-8D85-49FB37A9B3FA}" srcOrd="1" destOrd="0" presId="urn:microsoft.com/office/officeart/2018/2/layout/IconVerticalSolidList"/>
    <dgm:cxn modelId="{187F42B5-A640-452E-8594-E6D0D24D04DC}" type="presParOf" srcId="{532CF2A4-555F-4595-8E3A-ED2B5990A972}" destId="{BDD4CD38-D6CB-4F50-B59B-D6F4C2C82AE2}" srcOrd="2" destOrd="0" presId="urn:microsoft.com/office/officeart/2018/2/layout/IconVerticalSolidList"/>
    <dgm:cxn modelId="{EA9A0DF6-8BEA-42BF-B709-D0610F362002}" type="presParOf" srcId="{532CF2A4-555F-4595-8E3A-ED2B5990A972}" destId="{1D0024C0-EA82-4A59-914A-EFB9CA4FEFB0}" srcOrd="3" destOrd="0" presId="urn:microsoft.com/office/officeart/2018/2/layout/IconVerticalSolidList"/>
    <dgm:cxn modelId="{5655F5D7-84D1-46B9-AE3C-EFFB981FAF98}" type="presParOf" srcId="{30E7BFC2-DB5E-488F-B52C-1589B092F82A}" destId="{7724C199-0307-467A-90D2-25DBF83BD418}" srcOrd="1" destOrd="0" presId="urn:microsoft.com/office/officeart/2018/2/layout/IconVerticalSolidList"/>
    <dgm:cxn modelId="{45865966-965B-44FB-AA70-430564377E9D}" type="presParOf" srcId="{30E7BFC2-DB5E-488F-B52C-1589B092F82A}" destId="{E2B9B467-0F73-4C9D-849E-F84209E1BA03}" srcOrd="2" destOrd="0" presId="urn:microsoft.com/office/officeart/2018/2/layout/IconVerticalSolidList"/>
    <dgm:cxn modelId="{2F7C9E6E-7DFE-4686-B12F-5F1598C14633}" type="presParOf" srcId="{E2B9B467-0F73-4C9D-849E-F84209E1BA03}" destId="{CCB3A04A-011B-449D-9B8D-4A8AE7690F28}" srcOrd="0" destOrd="0" presId="urn:microsoft.com/office/officeart/2018/2/layout/IconVerticalSolidList"/>
    <dgm:cxn modelId="{46204FE0-B254-49F1-BCD0-D3B1C578E42E}" type="presParOf" srcId="{E2B9B467-0F73-4C9D-849E-F84209E1BA03}" destId="{EBCC643B-E0BE-4A9F-AF60-0EC9401F5BE9}" srcOrd="1" destOrd="0" presId="urn:microsoft.com/office/officeart/2018/2/layout/IconVerticalSolidList"/>
    <dgm:cxn modelId="{700830DF-5C81-4DC0-B2DF-A05E03FF47E1}" type="presParOf" srcId="{E2B9B467-0F73-4C9D-849E-F84209E1BA03}" destId="{384D4D94-8A8A-4EED-A6A3-FC46B1F57EB5}" srcOrd="2" destOrd="0" presId="urn:microsoft.com/office/officeart/2018/2/layout/IconVerticalSolidList"/>
    <dgm:cxn modelId="{70DC2921-B163-4A7F-BEC8-EDF46B430B49}" type="presParOf" srcId="{E2B9B467-0F73-4C9D-849E-F84209E1BA03}" destId="{7A368BC0-CC41-4C6E-8AD3-9B7A5A421FA0}" srcOrd="3" destOrd="0" presId="urn:microsoft.com/office/officeart/2018/2/layout/IconVerticalSolidList"/>
    <dgm:cxn modelId="{E6E7EE06-7517-4D51-8777-CB161A537E75}" type="presParOf" srcId="{30E7BFC2-DB5E-488F-B52C-1589B092F82A}" destId="{107B4CBA-97AC-4623-B1EC-C2F6DD6380BA}" srcOrd="3" destOrd="0" presId="urn:microsoft.com/office/officeart/2018/2/layout/IconVerticalSolidList"/>
    <dgm:cxn modelId="{E12954A2-C2AF-4BF2-8C21-70A01584E6A1}" type="presParOf" srcId="{30E7BFC2-DB5E-488F-B52C-1589B092F82A}" destId="{9C358EC3-7BEC-4844-8200-E01B33FBA2C8}" srcOrd="4" destOrd="0" presId="urn:microsoft.com/office/officeart/2018/2/layout/IconVerticalSolidList"/>
    <dgm:cxn modelId="{960E0ABF-F42A-4319-91A3-CF74EBA6AFC7}" type="presParOf" srcId="{9C358EC3-7BEC-4844-8200-E01B33FBA2C8}" destId="{19A0A991-6911-429B-B6E1-F38506D64612}" srcOrd="0" destOrd="0" presId="urn:microsoft.com/office/officeart/2018/2/layout/IconVerticalSolidList"/>
    <dgm:cxn modelId="{FB11D5C8-C377-4580-AC34-0C99B46BD935}" type="presParOf" srcId="{9C358EC3-7BEC-4844-8200-E01B33FBA2C8}" destId="{603989D1-B817-432E-B356-B9FBA48861A8}" srcOrd="1" destOrd="0" presId="urn:microsoft.com/office/officeart/2018/2/layout/IconVerticalSolidList"/>
    <dgm:cxn modelId="{081C53BB-E616-4834-9D51-DDD14F727F29}" type="presParOf" srcId="{9C358EC3-7BEC-4844-8200-E01B33FBA2C8}" destId="{E043B797-0358-48AD-8C00-C09C04096AB2}" srcOrd="2" destOrd="0" presId="urn:microsoft.com/office/officeart/2018/2/layout/IconVerticalSolidList"/>
    <dgm:cxn modelId="{5C07A79E-A6AC-4B19-A92C-3E2B6B6CDED5}" type="presParOf" srcId="{9C358EC3-7BEC-4844-8200-E01B33FBA2C8}" destId="{D8140CC1-B048-4601-A91B-E7D33722054A}" srcOrd="3" destOrd="0" presId="urn:microsoft.com/office/officeart/2018/2/layout/IconVerticalSolidList"/>
    <dgm:cxn modelId="{EF2A0021-7DF1-4095-96D0-07BC20D5FAA8}" type="presParOf" srcId="{30E7BFC2-DB5E-488F-B52C-1589B092F82A}" destId="{E5A5EED0-4627-4595-BE93-8AEB8897C43B}" srcOrd="5" destOrd="0" presId="urn:microsoft.com/office/officeart/2018/2/layout/IconVerticalSolidList"/>
    <dgm:cxn modelId="{ECC5CAB7-432F-43DB-A3C6-F72CFD7805A8}" type="presParOf" srcId="{30E7BFC2-DB5E-488F-B52C-1589B092F82A}" destId="{C210BCC6-0DBC-4165-BFA5-081D6CA718F2}" srcOrd="6" destOrd="0" presId="urn:microsoft.com/office/officeart/2018/2/layout/IconVerticalSolidList"/>
    <dgm:cxn modelId="{3BDB0C45-4AEC-4498-9359-233C985552DD}" type="presParOf" srcId="{C210BCC6-0DBC-4165-BFA5-081D6CA718F2}" destId="{285C8EBD-70DB-42C9-9801-2416DC3E9D40}" srcOrd="0" destOrd="0" presId="urn:microsoft.com/office/officeart/2018/2/layout/IconVerticalSolidList"/>
    <dgm:cxn modelId="{13B16371-E17C-47BC-AD19-308BB8833331}" type="presParOf" srcId="{C210BCC6-0DBC-4165-BFA5-081D6CA718F2}" destId="{8E1DA5D4-92C3-4DD4-995E-7C3F5753BCAC}" srcOrd="1" destOrd="0" presId="urn:microsoft.com/office/officeart/2018/2/layout/IconVerticalSolidList"/>
    <dgm:cxn modelId="{E6BFBCA8-B2DB-4139-9577-484239213443}" type="presParOf" srcId="{C210BCC6-0DBC-4165-BFA5-081D6CA718F2}" destId="{733144AA-43C2-498B-B888-A9140881A0F8}" srcOrd="2" destOrd="0" presId="urn:microsoft.com/office/officeart/2018/2/layout/IconVerticalSolidList"/>
    <dgm:cxn modelId="{8E355E17-FF72-4F92-8AD5-FE3B96A8C6A8}" type="presParOf" srcId="{C210BCC6-0DBC-4165-BFA5-081D6CA718F2}" destId="{868F8E95-8D89-41E1-B48A-73673CC8171B}" srcOrd="3" destOrd="0" presId="urn:microsoft.com/office/officeart/2018/2/layout/IconVerticalSolidList"/>
    <dgm:cxn modelId="{4498B2E5-01A6-458F-902C-8A33D4C05531}" type="presParOf" srcId="{30E7BFC2-DB5E-488F-B52C-1589B092F82A}" destId="{4FF169D3-26B3-4996-A2D3-BB9FEB461B24}" srcOrd="7" destOrd="0" presId="urn:microsoft.com/office/officeart/2018/2/layout/IconVerticalSolidList"/>
    <dgm:cxn modelId="{FD187742-B127-46CB-93D2-8F16D1B2E04D}" type="presParOf" srcId="{30E7BFC2-DB5E-488F-B52C-1589B092F82A}" destId="{EB023706-3400-4737-8143-19350256A72D}" srcOrd="8" destOrd="0" presId="urn:microsoft.com/office/officeart/2018/2/layout/IconVerticalSolidList"/>
    <dgm:cxn modelId="{235FE7A5-C21B-4495-968F-F8CE3EC0900C}" type="presParOf" srcId="{EB023706-3400-4737-8143-19350256A72D}" destId="{66D3E22E-4511-47FD-8593-4B5BED1F7F06}" srcOrd="0" destOrd="0" presId="urn:microsoft.com/office/officeart/2018/2/layout/IconVerticalSolidList"/>
    <dgm:cxn modelId="{25F7D2C6-B3E7-4829-8216-A8C4A7211251}" type="presParOf" srcId="{EB023706-3400-4737-8143-19350256A72D}" destId="{91943B14-F058-45EA-A098-F0B626EFF67E}" srcOrd="1" destOrd="0" presId="urn:microsoft.com/office/officeart/2018/2/layout/IconVerticalSolidList"/>
    <dgm:cxn modelId="{1131A908-5466-49F0-A30F-8D617151454E}" type="presParOf" srcId="{EB023706-3400-4737-8143-19350256A72D}" destId="{32856628-37EF-438E-ABB7-757FDAC980E7}" srcOrd="2" destOrd="0" presId="urn:microsoft.com/office/officeart/2018/2/layout/IconVerticalSolidList"/>
    <dgm:cxn modelId="{3761A055-8DC0-45CB-B422-10511653DF9E}" type="presParOf" srcId="{EB023706-3400-4737-8143-19350256A72D}" destId="{F4EE33B3-0250-4D58-AB4A-10786DB73C75}" srcOrd="3" destOrd="0" presId="urn:microsoft.com/office/officeart/2018/2/layout/IconVerticalSolidList"/>
    <dgm:cxn modelId="{1DE209D6-F4AB-4548-95C3-9EA85F16DB6D}" type="presParOf" srcId="{30E7BFC2-DB5E-488F-B52C-1589B092F82A}" destId="{758D6761-0DB1-415F-A7EB-BB9066A459C8}" srcOrd="9" destOrd="0" presId="urn:microsoft.com/office/officeart/2018/2/layout/IconVerticalSolidList"/>
    <dgm:cxn modelId="{1922C67D-AF88-4DA9-940C-DF403FB64FEE}" type="presParOf" srcId="{30E7BFC2-DB5E-488F-B52C-1589B092F82A}" destId="{F4983A8C-9117-4B7B-B574-FECC655EC398}" srcOrd="10" destOrd="0" presId="urn:microsoft.com/office/officeart/2018/2/layout/IconVerticalSolidList"/>
    <dgm:cxn modelId="{4F669D91-EBFF-491C-9817-F060C2D9DBD0}" type="presParOf" srcId="{F4983A8C-9117-4B7B-B574-FECC655EC398}" destId="{C528CA77-20BB-4AC2-BEB4-9426BD88173C}" srcOrd="0" destOrd="0" presId="urn:microsoft.com/office/officeart/2018/2/layout/IconVerticalSolidList"/>
    <dgm:cxn modelId="{5BC4EA22-BD26-4003-8A2C-19C08AB0A58C}" type="presParOf" srcId="{F4983A8C-9117-4B7B-B574-FECC655EC398}" destId="{03BBC394-5C6D-4565-A607-D3C0F4A4FD1B}" srcOrd="1" destOrd="0" presId="urn:microsoft.com/office/officeart/2018/2/layout/IconVerticalSolidList"/>
    <dgm:cxn modelId="{6DDE0B77-A0A2-4359-9274-5CB6545028E7}" type="presParOf" srcId="{F4983A8C-9117-4B7B-B574-FECC655EC398}" destId="{ECF56F3B-5C58-45B9-9D43-096B8D672F43}" srcOrd="2" destOrd="0" presId="urn:microsoft.com/office/officeart/2018/2/layout/IconVerticalSolidList"/>
    <dgm:cxn modelId="{21A381DB-7BD9-4578-BED0-B57FA4D63F6D}" type="presParOf" srcId="{F4983A8C-9117-4B7B-B574-FECC655EC398}" destId="{A0557D33-0A74-41F1-8762-38E416482710}" srcOrd="3" destOrd="0" presId="urn:microsoft.com/office/officeart/2018/2/layout/IconVerticalSolidList"/>
    <dgm:cxn modelId="{9290BE68-9D8B-4677-8589-5B401EEA2B99}" type="presParOf" srcId="{30E7BFC2-DB5E-488F-B52C-1589B092F82A}" destId="{13C90E7B-C269-4145-B1E6-3506902310ED}" srcOrd="11" destOrd="0" presId="urn:microsoft.com/office/officeart/2018/2/layout/IconVerticalSolidList"/>
    <dgm:cxn modelId="{385686FE-D34D-4453-8200-6F0C3AADE9C9}" type="presParOf" srcId="{30E7BFC2-DB5E-488F-B52C-1589B092F82A}" destId="{D189EF53-B500-43A4-BE02-494A8FAB06E5}" srcOrd="12" destOrd="0" presId="urn:microsoft.com/office/officeart/2018/2/layout/IconVerticalSolidList"/>
    <dgm:cxn modelId="{EB815120-4EF9-4609-8F25-33A8E08CA8FB}" type="presParOf" srcId="{D189EF53-B500-43A4-BE02-494A8FAB06E5}" destId="{14CA047D-2B8A-40DF-90EA-F8D21A9ABA59}" srcOrd="0" destOrd="0" presId="urn:microsoft.com/office/officeart/2018/2/layout/IconVerticalSolidList"/>
    <dgm:cxn modelId="{5C78E650-6FC3-4E00-9655-A29417DDF243}" type="presParOf" srcId="{D189EF53-B500-43A4-BE02-494A8FAB06E5}" destId="{004F046B-AAA5-40E6-B30A-C596274206EE}" srcOrd="1" destOrd="0" presId="urn:microsoft.com/office/officeart/2018/2/layout/IconVerticalSolidList"/>
    <dgm:cxn modelId="{A1FFCEDD-BBB5-46D1-AD3B-F79F4088F8EF}" type="presParOf" srcId="{D189EF53-B500-43A4-BE02-494A8FAB06E5}" destId="{09522E49-0021-4248-A290-EF17E92549C5}" srcOrd="2" destOrd="0" presId="urn:microsoft.com/office/officeart/2018/2/layout/IconVerticalSolidList"/>
    <dgm:cxn modelId="{2C492434-7217-4A05-B6A8-A3A14DFAAF4F}" type="presParOf" srcId="{D189EF53-B500-43A4-BE02-494A8FAB06E5}" destId="{744B9DA9-10A0-4DE5-AA02-24B1099787B0}" srcOrd="3" destOrd="0" presId="urn:microsoft.com/office/officeart/2018/2/layout/IconVerticalSolidList"/>
    <dgm:cxn modelId="{54B594B6-C4A3-433C-AB9F-B8479E718E15}" type="presParOf" srcId="{30E7BFC2-DB5E-488F-B52C-1589B092F82A}" destId="{A951939E-4D2A-4482-92E5-723C532ED8B4}" srcOrd="13" destOrd="0" presId="urn:microsoft.com/office/officeart/2018/2/layout/IconVerticalSolidList"/>
    <dgm:cxn modelId="{B962AE22-2F59-4D31-BACF-8DB452364279}" type="presParOf" srcId="{30E7BFC2-DB5E-488F-B52C-1589B092F82A}" destId="{12AE237E-1FF2-450C-9C4A-B7CA71C325E6}" srcOrd="14" destOrd="0" presId="urn:microsoft.com/office/officeart/2018/2/layout/IconVerticalSolidList"/>
    <dgm:cxn modelId="{5B63467B-C6A6-46C2-9823-35CC6BAFD32B}" type="presParOf" srcId="{12AE237E-1FF2-450C-9C4A-B7CA71C325E6}" destId="{00F0189F-A3F2-4C61-8BC0-BDF7467FCF25}" srcOrd="0" destOrd="0" presId="urn:microsoft.com/office/officeart/2018/2/layout/IconVerticalSolidList"/>
    <dgm:cxn modelId="{2E1E6829-88E4-4120-85ED-ACB54A02703B}" type="presParOf" srcId="{12AE237E-1FF2-450C-9C4A-B7CA71C325E6}" destId="{F1B335A2-5134-4F0C-91A4-EC5CA6449620}" srcOrd="1" destOrd="0" presId="urn:microsoft.com/office/officeart/2018/2/layout/IconVerticalSolidList"/>
    <dgm:cxn modelId="{D39638EE-BFAB-4A5E-B370-B8246F5D41CB}" type="presParOf" srcId="{12AE237E-1FF2-450C-9C4A-B7CA71C325E6}" destId="{5B7B1548-8BDC-44B6-A45F-F452AB10AB7F}" srcOrd="2" destOrd="0" presId="urn:microsoft.com/office/officeart/2018/2/layout/IconVerticalSolidList"/>
    <dgm:cxn modelId="{2F2A8C23-EC19-4CA5-8E75-608B0FC3967E}" type="presParOf" srcId="{12AE237E-1FF2-450C-9C4A-B7CA71C325E6}" destId="{04000376-13B2-48F8-BF62-A1DB58270AE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4FD77D-8EFF-4599-86A9-B983D89C9C4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0EB12FF-6E10-4EFB-83E2-B20F98E12E69}">
      <dgm:prSet/>
      <dgm:spPr/>
      <dgm:t>
        <a:bodyPr/>
        <a:lstStyle/>
        <a:p>
          <a:r>
            <a:rPr lang="es-ES"/>
            <a:t>Envío de invitaciones, recordatorios de asistencia y tutoriales.</a:t>
          </a:r>
          <a:endParaRPr lang="en-US"/>
        </a:p>
      </dgm:t>
    </dgm:pt>
    <dgm:pt modelId="{FDF43AAD-8580-47DA-BB33-08A6C2451703}" type="parTrans" cxnId="{43288A8E-46A7-4496-9F8B-1AAB685EA40A}">
      <dgm:prSet/>
      <dgm:spPr/>
      <dgm:t>
        <a:bodyPr/>
        <a:lstStyle/>
        <a:p>
          <a:endParaRPr lang="en-US"/>
        </a:p>
      </dgm:t>
    </dgm:pt>
    <dgm:pt modelId="{5C35F3EB-49A8-4D05-9C98-D6A4B4FBF846}" type="sibTrans" cxnId="{43288A8E-46A7-4496-9F8B-1AAB685EA40A}">
      <dgm:prSet/>
      <dgm:spPr/>
      <dgm:t>
        <a:bodyPr/>
        <a:lstStyle/>
        <a:p>
          <a:endParaRPr lang="en-US"/>
        </a:p>
      </dgm:t>
    </dgm:pt>
    <dgm:pt modelId="{015C9B86-1D69-4061-9093-1003F5602C5D}">
      <dgm:prSet/>
      <dgm:spPr/>
      <dgm:t>
        <a:bodyPr/>
        <a:lstStyle/>
        <a:p>
          <a:r>
            <a:rPr lang="es-MX"/>
            <a:t>Difusión en redes sociales.</a:t>
          </a:r>
          <a:endParaRPr lang="en-US"/>
        </a:p>
      </dgm:t>
    </dgm:pt>
    <dgm:pt modelId="{D890B7E2-3400-4A64-9F77-42506323C1F2}" type="parTrans" cxnId="{F9CC2910-F3F7-460C-8AE6-E7D10F66319E}">
      <dgm:prSet/>
      <dgm:spPr/>
      <dgm:t>
        <a:bodyPr/>
        <a:lstStyle/>
        <a:p>
          <a:endParaRPr lang="en-US"/>
        </a:p>
      </dgm:t>
    </dgm:pt>
    <dgm:pt modelId="{CD5E964F-089E-47B1-A640-BB1E7EE31636}" type="sibTrans" cxnId="{F9CC2910-F3F7-460C-8AE6-E7D10F66319E}">
      <dgm:prSet/>
      <dgm:spPr/>
      <dgm:t>
        <a:bodyPr/>
        <a:lstStyle/>
        <a:p>
          <a:endParaRPr lang="en-US"/>
        </a:p>
      </dgm:t>
    </dgm:pt>
    <dgm:pt modelId="{DE99692E-E04C-4239-91E5-3383FCC801E9}">
      <dgm:prSet/>
      <dgm:spPr/>
      <dgm:t>
        <a:bodyPr/>
        <a:lstStyle/>
        <a:p>
          <a:r>
            <a:rPr lang="es-ES"/>
            <a:t>Desarrollo del evento en vivo.</a:t>
          </a:r>
          <a:endParaRPr lang="en-US"/>
        </a:p>
      </dgm:t>
    </dgm:pt>
    <dgm:pt modelId="{4796EFE9-3E48-4219-B517-B431BF22D3C3}" type="parTrans" cxnId="{91AF13D5-8F57-480D-A78F-F84809F94D5A}">
      <dgm:prSet/>
      <dgm:spPr/>
      <dgm:t>
        <a:bodyPr/>
        <a:lstStyle/>
        <a:p>
          <a:endParaRPr lang="en-US"/>
        </a:p>
      </dgm:t>
    </dgm:pt>
    <dgm:pt modelId="{6F67A9E4-EF1A-440C-BCAB-902BB24584DE}" type="sibTrans" cxnId="{91AF13D5-8F57-480D-A78F-F84809F94D5A}">
      <dgm:prSet/>
      <dgm:spPr/>
      <dgm:t>
        <a:bodyPr/>
        <a:lstStyle/>
        <a:p>
          <a:endParaRPr lang="en-US"/>
        </a:p>
      </dgm:t>
    </dgm:pt>
    <dgm:pt modelId="{48E0D610-6550-4496-8919-E765BB9F394A}">
      <dgm:prSet/>
      <dgm:spPr/>
      <dgm:t>
        <a:bodyPr/>
        <a:lstStyle/>
        <a:p>
          <a:r>
            <a:rPr lang="es-ES"/>
            <a:t>Emisión de certificados de asistencia.</a:t>
          </a:r>
          <a:endParaRPr lang="en-US"/>
        </a:p>
      </dgm:t>
    </dgm:pt>
    <dgm:pt modelId="{737E3CA3-963F-45B4-A2B8-B9A286B8432B}" type="parTrans" cxnId="{CA353591-CA52-467F-804A-FC191F111F10}">
      <dgm:prSet/>
      <dgm:spPr/>
      <dgm:t>
        <a:bodyPr/>
        <a:lstStyle/>
        <a:p>
          <a:endParaRPr lang="en-US"/>
        </a:p>
      </dgm:t>
    </dgm:pt>
    <dgm:pt modelId="{15B4CCB4-FA06-43D0-B0FD-95BC0B2E2704}" type="sibTrans" cxnId="{CA353591-CA52-467F-804A-FC191F111F10}">
      <dgm:prSet/>
      <dgm:spPr/>
      <dgm:t>
        <a:bodyPr/>
        <a:lstStyle/>
        <a:p>
          <a:endParaRPr lang="en-US"/>
        </a:p>
      </dgm:t>
    </dgm:pt>
    <dgm:pt modelId="{D02323F2-0747-4528-9E91-9DC574886E3F}">
      <dgm:prSet/>
      <dgm:spPr/>
      <dgm:t>
        <a:bodyPr/>
        <a:lstStyle/>
        <a:p>
          <a:r>
            <a:rPr lang="es-MX"/>
            <a:t>Convocatoria a participar de otros eventos.</a:t>
          </a:r>
          <a:endParaRPr lang="en-US"/>
        </a:p>
      </dgm:t>
    </dgm:pt>
    <dgm:pt modelId="{DE8F17ED-964B-44C5-8BB4-0B614E826FD6}" type="parTrans" cxnId="{1A6C934C-D699-4264-A2AB-1AF3A6D39BF0}">
      <dgm:prSet/>
      <dgm:spPr/>
      <dgm:t>
        <a:bodyPr/>
        <a:lstStyle/>
        <a:p>
          <a:endParaRPr lang="en-US"/>
        </a:p>
      </dgm:t>
    </dgm:pt>
    <dgm:pt modelId="{0BB9024E-3452-4EBC-B381-9A7236B319E4}" type="sibTrans" cxnId="{1A6C934C-D699-4264-A2AB-1AF3A6D39BF0}">
      <dgm:prSet/>
      <dgm:spPr/>
      <dgm:t>
        <a:bodyPr/>
        <a:lstStyle/>
        <a:p>
          <a:endParaRPr lang="en-US"/>
        </a:p>
      </dgm:t>
    </dgm:pt>
    <dgm:pt modelId="{D305BD4A-7C7B-44A0-AE69-C9E54041D5C6}" type="pres">
      <dgm:prSet presAssocID="{AA4FD77D-8EFF-4599-86A9-B983D89C9C4E}" presName="root" presStyleCnt="0">
        <dgm:presLayoutVars>
          <dgm:dir/>
          <dgm:resizeHandles val="exact"/>
        </dgm:presLayoutVars>
      </dgm:prSet>
      <dgm:spPr/>
    </dgm:pt>
    <dgm:pt modelId="{A6D0EB6A-034A-48F9-99EE-795597A1B6EF}" type="pres">
      <dgm:prSet presAssocID="{90EB12FF-6E10-4EFB-83E2-B20F98E12E69}" presName="compNode" presStyleCnt="0"/>
      <dgm:spPr/>
    </dgm:pt>
    <dgm:pt modelId="{4A65B1CB-7475-462A-935E-26545FFA23CC}" type="pres">
      <dgm:prSet presAssocID="{90EB12FF-6E10-4EFB-83E2-B20F98E12E69}" presName="bgRect" presStyleLbl="bgShp" presStyleIdx="0" presStyleCnt="5"/>
      <dgm:spPr/>
    </dgm:pt>
    <dgm:pt modelId="{768E6BFE-0B05-4C89-9E5B-9B826973E039}" type="pres">
      <dgm:prSet presAssocID="{90EB12FF-6E10-4EFB-83E2-B20F98E12E6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w"/>
        </a:ext>
      </dgm:extLst>
    </dgm:pt>
    <dgm:pt modelId="{9DE95C44-A1F9-41D5-A9E2-11B1D6750B24}" type="pres">
      <dgm:prSet presAssocID="{90EB12FF-6E10-4EFB-83E2-B20F98E12E69}" presName="spaceRect" presStyleCnt="0"/>
      <dgm:spPr/>
    </dgm:pt>
    <dgm:pt modelId="{C75B2D0D-4AFD-471A-ACE0-3FAC0EAD2CFA}" type="pres">
      <dgm:prSet presAssocID="{90EB12FF-6E10-4EFB-83E2-B20F98E12E69}" presName="parTx" presStyleLbl="revTx" presStyleIdx="0" presStyleCnt="5">
        <dgm:presLayoutVars>
          <dgm:chMax val="0"/>
          <dgm:chPref val="0"/>
        </dgm:presLayoutVars>
      </dgm:prSet>
      <dgm:spPr/>
    </dgm:pt>
    <dgm:pt modelId="{416BD0AE-EEA6-4BAD-80E5-CFDC527EFACC}" type="pres">
      <dgm:prSet presAssocID="{5C35F3EB-49A8-4D05-9C98-D6A4B4FBF846}" presName="sibTrans" presStyleCnt="0"/>
      <dgm:spPr/>
    </dgm:pt>
    <dgm:pt modelId="{896A6E38-07CF-45BB-9E94-4F22C85422B4}" type="pres">
      <dgm:prSet presAssocID="{015C9B86-1D69-4061-9093-1003F5602C5D}" presName="compNode" presStyleCnt="0"/>
      <dgm:spPr/>
    </dgm:pt>
    <dgm:pt modelId="{0F2FF9E2-E2B3-41CA-BD8E-320CD2D1ABB6}" type="pres">
      <dgm:prSet presAssocID="{015C9B86-1D69-4061-9093-1003F5602C5D}" presName="bgRect" presStyleLbl="bgShp" presStyleIdx="1" presStyleCnt="5"/>
      <dgm:spPr/>
    </dgm:pt>
    <dgm:pt modelId="{CF42532A-9DA6-47EE-8C74-4398BF4B61B3}" type="pres">
      <dgm:prSet presAssocID="{015C9B86-1D69-4061-9093-1003F5602C5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atellite dish"/>
        </a:ext>
      </dgm:extLst>
    </dgm:pt>
    <dgm:pt modelId="{B701DA38-8F8E-435E-9E52-76E85CA59D51}" type="pres">
      <dgm:prSet presAssocID="{015C9B86-1D69-4061-9093-1003F5602C5D}" presName="spaceRect" presStyleCnt="0"/>
      <dgm:spPr/>
    </dgm:pt>
    <dgm:pt modelId="{151505BF-67EA-4F19-8D9C-C83F3E59D940}" type="pres">
      <dgm:prSet presAssocID="{015C9B86-1D69-4061-9093-1003F5602C5D}" presName="parTx" presStyleLbl="revTx" presStyleIdx="1" presStyleCnt="5">
        <dgm:presLayoutVars>
          <dgm:chMax val="0"/>
          <dgm:chPref val="0"/>
        </dgm:presLayoutVars>
      </dgm:prSet>
      <dgm:spPr/>
    </dgm:pt>
    <dgm:pt modelId="{B2900617-D71C-4198-B0C4-A55855C0FA8E}" type="pres">
      <dgm:prSet presAssocID="{CD5E964F-089E-47B1-A640-BB1E7EE31636}" presName="sibTrans" presStyleCnt="0"/>
      <dgm:spPr/>
    </dgm:pt>
    <dgm:pt modelId="{D0688F0B-74E6-4D47-AC25-273A2B6FEBE0}" type="pres">
      <dgm:prSet presAssocID="{DE99692E-E04C-4239-91E5-3383FCC801E9}" presName="compNode" presStyleCnt="0"/>
      <dgm:spPr/>
    </dgm:pt>
    <dgm:pt modelId="{4CEC31B1-4013-4E79-87FC-98639BABD758}" type="pres">
      <dgm:prSet presAssocID="{DE99692E-E04C-4239-91E5-3383FCC801E9}" presName="bgRect" presStyleLbl="bgShp" presStyleIdx="2" presStyleCnt="5"/>
      <dgm:spPr/>
    </dgm:pt>
    <dgm:pt modelId="{8CB0478E-7901-4692-9ECD-711ECAE7C797}" type="pres">
      <dgm:prSet presAssocID="{DE99692E-E04C-4239-91E5-3383FCC801E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t"/>
        </a:ext>
      </dgm:extLst>
    </dgm:pt>
    <dgm:pt modelId="{931E1D1D-EDDA-4A5C-B78E-89913E34AF44}" type="pres">
      <dgm:prSet presAssocID="{DE99692E-E04C-4239-91E5-3383FCC801E9}" presName="spaceRect" presStyleCnt="0"/>
      <dgm:spPr/>
    </dgm:pt>
    <dgm:pt modelId="{5E40CBCB-892F-4363-B867-71B614D3C270}" type="pres">
      <dgm:prSet presAssocID="{DE99692E-E04C-4239-91E5-3383FCC801E9}" presName="parTx" presStyleLbl="revTx" presStyleIdx="2" presStyleCnt="5">
        <dgm:presLayoutVars>
          <dgm:chMax val="0"/>
          <dgm:chPref val="0"/>
        </dgm:presLayoutVars>
      </dgm:prSet>
      <dgm:spPr/>
    </dgm:pt>
    <dgm:pt modelId="{9CE69751-784E-4CCC-98F0-539AA825F4CF}" type="pres">
      <dgm:prSet presAssocID="{6F67A9E4-EF1A-440C-BCAB-902BB24584DE}" presName="sibTrans" presStyleCnt="0"/>
      <dgm:spPr/>
    </dgm:pt>
    <dgm:pt modelId="{47805E0C-9271-4142-BBEB-9FF3212E3056}" type="pres">
      <dgm:prSet presAssocID="{48E0D610-6550-4496-8919-E765BB9F394A}" presName="compNode" presStyleCnt="0"/>
      <dgm:spPr/>
    </dgm:pt>
    <dgm:pt modelId="{06CFFE49-1941-4329-A23C-096E24BF4150}" type="pres">
      <dgm:prSet presAssocID="{48E0D610-6550-4496-8919-E765BB9F394A}" presName="bgRect" presStyleLbl="bgShp" presStyleIdx="3" presStyleCnt="5"/>
      <dgm:spPr/>
    </dgm:pt>
    <dgm:pt modelId="{18488D52-66D7-4905-BF1A-DF4FED4C24A4}" type="pres">
      <dgm:prSet presAssocID="{48E0D610-6550-4496-8919-E765BB9F394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ibbon"/>
        </a:ext>
      </dgm:extLst>
    </dgm:pt>
    <dgm:pt modelId="{A6503B98-2FFE-4469-BD2E-4222215AB22B}" type="pres">
      <dgm:prSet presAssocID="{48E0D610-6550-4496-8919-E765BB9F394A}" presName="spaceRect" presStyleCnt="0"/>
      <dgm:spPr/>
    </dgm:pt>
    <dgm:pt modelId="{8896ED2A-60E6-4A9B-8D24-30A642E9EA30}" type="pres">
      <dgm:prSet presAssocID="{48E0D610-6550-4496-8919-E765BB9F394A}" presName="parTx" presStyleLbl="revTx" presStyleIdx="3" presStyleCnt="5">
        <dgm:presLayoutVars>
          <dgm:chMax val="0"/>
          <dgm:chPref val="0"/>
        </dgm:presLayoutVars>
      </dgm:prSet>
      <dgm:spPr/>
    </dgm:pt>
    <dgm:pt modelId="{BCA52434-89F0-4EC7-A247-950534F26294}" type="pres">
      <dgm:prSet presAssocID="{15B4CCB4-FA06-43D0-B0FD-95BC0B2E2704}" presName="sibTrans" presStyleCnt="0"/>
      <dgm:spPr/>
    </dgm:pt>
    <dgm:pt modelId="{F1235134-7F01-4AD1-895C-074B3FE5DDB7}" type="pres">
      <dgm:prSet presAssocID="{D02323F2-0747-4528-9E91-9DC574886E3F}" presName="compNode" presStyleCnt="0"/>
      <dgm:spPr/>
    </dgm:pt>
    <dgm:pt modelId="{E87EAE08-7C26-4605-9567-D45CA0BF5F02}" type="pres">
      <dgm:prSet presAssocID="{D02323F2-0747-4528-9E91-9DC574886E3F}" presName="bgRect" presStyleLbl="bgShp" presStyleIdx="4" presStyleCnt="5"/>
      <dgm:spPr/>
    </dgm:pt>
    <dgm:pt modelId="{746BF3B3-ACCF-4C59-BE34-B0887F60F1D3}" type="pres">
      <dgm:prSet presAssocID="{D02323F2-0747-4528-9E91-9DC574886E3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itcoin"/>
        </a:ext>
      </dgm:extLst>
    </dgm:pt>
    <dgm:pt modelId="{534F3FAE-C78E-4E07-BE43-E18CE32B7709}" type="pres">
      <dgm:prSet presAssocID="{D02323F2-0747-4528-9E91-9DC574886E3F}" presName="spaceRect" presStyleCnt="0"/>
      <dgm:spPr/>
    </dgm:pt>
    <dgm:pt modelId="{AFDC3BF8-7E34-4B1A-870B-B811041343F3}" type="pres">
      <dgm:prSet presAssocID="{D02323F2-0747-4528-9E91-9DC574886E3F}" presName="parTx" presStyleLbl="revTx" presStyleIdx="4" presStyleCnt="5">
        <dgm:presLayoutVars>
          <dgm:chMax val="0"/>
          <dgm:chPref val="0"/>
        </dgm:presLayoutVars>
      </dgm:prSet>
      <dgm:spPr/>
    </dgm:pt>
  </dgm:ptLst>
  <dgm:cxnLst>
    <dgm:cxn modelId="{D499880E-4883-4B84-968A-96346A43D0EC}" type="presOf" srcId="{90EB12FF-6E10-4EFB-83E2-B20F98E12E69}" destId="{C75B2D0D-4AFD-471A-ACE0-3FAC0EAD2CFA}" srcOrd="0" destOrd="0" presId="urn:microsoft.com/office/officeart/2018/2/layout/IconVerticalSolidList"/>
    <dgm:cxn modelId="{F9CC2910-F3F7-460C-8AE6-E7D10F66319E}" srcId="{AA4FD77D-8EFF-4599-86A9-B983D89C9C4E}" destId="{015C9B86-1D69-4061-9093-1003F5602C5D}" srcOrd="1" destOrd="0" parTransId="{D890B7E2-3400-4A64-9F77-42506323C1F2}" sibTransId="{CD5E964F-089E-47B1-A640-BB1E7EE31636}"/>
    <dgm:cxn modelId="{1A6C934C-D699-4264-A2AB-1AF3A6D39BF0}" srcId="{AA4FD77D-8EFF-4599-86A9-B983D89C9C4E}" destId="{D02323F2-0747-4528-9E91-9DC574886E3F}" srcOrd="4" destOrd="0" parTransId="{DE8F17ED-964B-44C5-8BB4-0B614E826FD6}" sibTransId="{0BB9024E-3452-4EBC-B381-9A7236B319E4}"/>
    <dgm:cxn modelId="{A3A07D73-FAFC-4F63-85D2-946D9DD0199C}" type="presOf" srcId="{AA4FD77D-8EFF-4599-86A9-B983D89C9C4E}" destId="{D305BD4A-7C7B-44A0-AE69-C9E54041D5C6}" srcOrd="0" destOrd="0" presId="urn:microsoft.com/office/officeart/2018/2/layout/IconVerticalSolidList"/>
    <dgm:cxn modelId="{43288A8E-46A7-4496-9F8B-1AAB685EA40A}" srcId="{AA4FD77D-8EFF-4599-86A9-B983D89C9C4E}" destId="{90EB12FF-6E10-4EFB-83E2-B20F98E12E69}" srcOrd="0" destOrd="0" parTransId="{FDF43AAD-8580-47DA-BB33-08A6C2451703}" sibTransId="{5C35F3EB-49A8-4D05-9C98-D6A4B4FBF846}"/>
    <dgm:cxn modelId="{CA353591-CA52-467F-804A-FC191F111F10}" srcId="{AA4FD77D-8EFF-4599-86A9-B983D89C9C4E}" destId="{48E0D610-6550-4496-8919-E765BB9F394A}" srcOrd="3" destOrd="0" parTransId="{737E3CA3-963F-45B4-A2B8-B9A286B8432B}" sibTransId="{15B4CCB4-FA06-43D0-B0FD-95BC0B2E2704}"/>
    <dgm:cxn modelId="{6E8352AC-8633-4E39-A184-4E3BA74F808A}" type="presOf" srcId="{DE99692E-E04C-4239-91E5-3383FCC801E9}" destId="{5E40CBCB-892F-4363-B867-71B614D3C270}" srcOrd="0" destOrd="0" presId="urn:microsoft.com/office/officeart/2018/2/layout/IconVerticalSolidList"/>
    <dgm:cxn modelId="{A71417CF-C6F5-4FA0-B61D-C04AA412D09B}" type="presOf" srcId="{48E0D610-6550-4496-8919-E765BB9F394A}" destId="{8896ED2A-60E6-4A9B-8D24-30A642E9EA30}" srcOrd="0" destOrd="0" presId="urn:microsoft.com/office/officeart/2018/2/layout/IconVerticalSolidList"/>
    <dgm:cxn modelId="{91AF13D5-8F57-480D-A78F-F84809F94D5A}" srcId="{AA4FD77D-8EFF-4599-86A9-B983D89C9C4E}" destId="{DE99692E-E04C-4239-91E5-3383FCC801E9}" srcOrd="2" destOrd="0" parTransId="{4796EFE9-3E48-4219-B517-B431BF22D3C3}" sibTransId="{6F67A9E4-EF1A-440C-BCAB-902BB24584DE}"/>
    <dgm:cxn modelId="{65D87EF8-19D2-4D4F-9CFE-97227C359B2B}" type="presOf" srcId="{015C9B86-1D69-4061-9093-1003F5602C5D}" destId="{151505BF-67EA-4F19-8D9C-C83F3E59D940}" srcOrd="0" destOrd="0" presId="urn:microsoft.com/office/officeart/2018/2/layout/IconVerticalSolidList"/>
    <dgm:cxn modelId="{05DEEEFE-BA11-418C-B568-34444B671418}" type="presOf" srcId="{D02323F2-0747-4528-9E91-9DC574886E3F}" destId="{AFDC3BF8-7E34-4B1A-870B-B811041343F3}" srcOrd="0" destOrd="0" presId="urn:microsoft.com/office/officeart/2018/2/layout/IconVerticalSolidList"/>
    <dgm:cxn modelId="{C85F9CA0-DC11-4B4A-868C-94F0CE92E89C}" type="presParOf" srcId="{D305BD4A-7C7B-44A0-AE69-C9E54041D5C6}" destId="{A6D0EB6A-034A-48F9-99EE-795597A1B6EF}" srcOrd="0" destOrd="0" presId="urn:microsoft.com/office/officeart/2018/2/layout/IconVerticalSolidList"/>
    <dgm:cxn modelId="{B4582FE7-5B41-49CE-BDDE-CDB8D8952275}" type="presParOf" srcId="{A6D0EB6A-034A-48F9-99EE-795597A1B6EF}" destId="{4A65B1CB-7475-462A-935E-26545FFA23CC}" srcOrd="0" destOrd="0" presId="urn:microsoft.com/office/officeart/2018/2/layout/IconVerticalSolidList"/>
    <dgm:cxn modelId="{90334241-E8BB-4DE0-8B2C-A7034EA27D07}" type="presParOf" srcId="{A6D0EB6A-034A-48F9-99EE-795597A1B6EF}" destId="{768E6BFE-0B05-4C89-9E5B-9B826973E039}" srcOrd="1" destOrd="0" presId="urn:microsoft.com/office/officeart/2018/2/layout/IconVerticalSolidList"/>
    <dgm:cxn modelId="{D053FCC0-7FBE-40E9-9D6B-6A4D7008971B}" type="presParOf" srcId="{A6D0EB6A-034A-48F9-99EE-795597A1B6EF}" destId="{9DE95C44-A1F9-41D5-A9E2-11B1D6750B24}" srcOrd="2" destOrd="0" presId="urn:microsoft.com/office/officeart/2018/2/layout/IconVerticalSolidList"/>
    <dgm:cxn modelId="{7010D323-8D52-4D49-BAC0-0FFC60C62245}" type="presParOf" srcId="{A6D0EB6A-034A-48F9-99EE-795597A1B6EF}" destId="{C75B2D0D-4AFD-471A-ACE0-3FAC0EAD2CFA}" srcOrd="3" destOrd="0" presId="urn:microsoft.com/office/officeart/2018/2/layout/IconVerticalSolidList"/>
    <dgm:cxn modelId="{30E41E5C-0691-48F6-9A27-3DB8BD3C573B}" type="presParOf" srcId="{D305BD4A-7C7B-44A0-AE69-C9E54041D5C6}" destId="{416BD0AE-EEA6-4BAD-80E5-CFDC527EFACC}" srcOrd="1" destOrd="0" presId="urn:microsoft.com/office/officeart/2018/2/layout/IconVerticalSolidList"/>
    <dgm:cxn modelId="{910D7CA7-F0FC-467D-A31C-0F8F761EB65E}" type="presParOf" srcId="{D305BD4A-7C7B-44A0-AE69-C9E54041D5C6}" destId="{896A6E38-07CF-45BB-9E94-4F22C85422B4}" srcOrd="2" destOrd="0" presId="urn:microsoft.com/office/officeart/2018/2/layout/IconVerticalSolidList"/>
    <dgm:cxn modelId="{BDA68FBE-1A87-4ADA-899B-767FB4E7DF75}" type="presParOf" srcId="{896A6E38-07CF-45BB-9E94-4F22C85422B4}" destId="{0F2FF9E2-E2B3-41CA-BD8E-320CD2D1ABB6}" srcOrd="0" destOrd="0" presId="urn:microsoft.com/office/officeart/2018/2/layout/IconVerticalSolidList"/>
    <dgm:cxn modelId="{730E52D1-D663-43B7-A6B2-F2AA5B687312}" type="presParOf" srcId="{896A6E38-07CF-45BB-9E94-4F22C85422B4}" destId="{CF42532A-9DA6-47EE-8C74-4398BF4B61B3}" srcOrd="1" destOrd="0" presId="urn:microsoft.com/office/officeart/2018/2/layout/IconVerticalSolidList"/>
    <dgm:cxn modelId="{0A063192-9905-476F-91FB-108C6BBDD486}" type="presParOf" srcId="{896A6E38-07CF-45BB-9E94-4F22C85422B4}" destId="{B701DA38-8F8E-435E-9E52-76E85CA59D51}" srcOrd="2" destOrd="0" presId="urn:microsoft.com/office/officeart/2018/2/layout/IconVerticalSolidList"/>
    <dgm:cxn modelId="{026E04E5-1362-4485-B861-7F990D5EA5DC}" type="presParOf" srcId="{896A6E38-07CF-45BB-9E94-4F22C85422B4}" destId="{151505BF-67EA-4F19-8D9C-C83F3E59D940}" srcOrd="3" destOrd="0" presId="urn:microsoft.com/office/officeart/2018/2/layout/IconVerticalSolidList"/>
    <dgm:cxn modelId="{BDD3E79E-0623-48FF-B2CE-C33F4836F844}" type="presParOf" srcId="{D305BD4A-7C7B-44A0-AE69-C9E54041D5C6}" destId="{B2900617-D71C-4198-B0C4-A55855C0FA8E}" srcOrd="3" destOrd="0" presId="urn:microsoft.com/office/officeart/2018/2/layout/IconVerticalSolidList"/>
    <dgm:cxn modelId="{B18471E6-9563-4EBC-B5BC-1B3A3327CCD0}" type="presParOf" srcId="{D305BD4A-7C7B-44A0-AE69-C9E54041D5C6}" destId="{D0688F0B-74E6-4D47-AC25-273A2B6FEBE0}" srcOrd="4" destOrd="0" presId="urn:microsoft.com/office/officeart/2018/2/layout/IconVerticalSolidList"/>
    <dgm:cxn modelId="{390F7C2B-BDD9-4B10-B3F0-EBDFD002C200}" type="presParOf" srcId="{D0688F0B-74E6-4D47-AC25-273A2B6FEBE0}" destId="{4CEC31B1-4013-4E79-87FC-98639BABD758}" srcOrd="0" destOrd="0" presId="urn:microsoft.com/office/officeart/2018/2/layout/IconVerticalSolidList"/>
    <dgm:cxn modelId="{B6DE89B7-F74D-4B3D-84A4-306CEE71C468}" type="presParOf" srcId="{D0688F0B-74E6-4D47-AC25-273A2B6FEBE0}" destId="{8CB0478E-7901-4692-9ECD-711ECAE7C797}" srcOrd="1" destOrd="0" presId="urn:microsoft.com/office/officeart/2018/2/layout/IconVerticalSolidList"/>
    <dgm:cxn modelId="{B246BA07-443A-44F6-90B2-6502809E9099}" type="presParOf" srcId="{D0688F0B-74E6-4D47-AC25-273A2B6FEBE0}" destId="{931E1D1D-EDDA-4A5C-B78E-89913E34AF44}" srcOrd="2" destOrd="0" presId="urn:microsoft.com/office/officeart/2018/2/layout/IconVerticalSolidList"/>
    <dgm:cxn modelId="{70E8FACE-4345-4B86-8E3A-4006CEC04162}" type="presParOf" srcId="{D0688F0B-74E6-4D47-AC25-273A2B6FEBE0}" destId="{5E40CBCB-892F-4363-B867-71B614D3C270}" srcOrd="3" destOrd="0" presId="urn:microsoft.com/office/officeart/2018/2/layout/IconVerticalSolidList"/>
    <dgm:cxn modelId="{7AD2E6D0-D83C-495A-B4C2-E78E9BD1B611}" type="presParOf" srcId="{D305BD4A-7C7B-44A0-AE69-C9E54041D5C6}" destId="{9CE69751-784E-4CCC-98F0-539AA825F4CF}" srcOrd="5" destOrd="0" presId="urn:microsoft.com/office/officeart/2018/2/layout/IconVerticalSolidList"/>
    <dgm:cxn modelId="{D5538CF3-1A43-45CC-BAED-C05B7E1B38F6}" type="presParOf" srcId="{D305BD4A-7C7B-44A0-AE69-C9E54041D5C6}" destId="{47805E0C-9271-4142-BBEB-9FF3212E3056}" srcOrd="6" destOrd="0" presId="urn:microsoft.com/office/officeart/2018/2/layout/IconVerticalSolidList"/>
    <dgm:cxn modelId="{EF74340A-30A7-48D2-AA29-3CDDFED6FB18}" type="presParOf" srcId="{47805E0C-9271-4142-BBEB-9FF3212E3056}" destId="{06CFFE49-1941-4329-A23C-096E24BF4150}" srcOrd="0" destOrd="0" presId="urn:microsoft.com/office/officeart/2018/2/layout/IconVerticalSolidList"/>
    <dgm:cxn modelId="{62757F57-5A0D-4FF4-B10B-62109B571590}" type="presParOf" srcId="{47805E0C-9271-4142-BBEB-9FF3212E3056}" destId="{18488D52-66D7-4905-BF1A-DF4FED4C24A4}" srcOrd="1" destOrd="0" presId="urn:microsoft.com/office/officeart/2018/2/layout/IconVerticalSolidList"/>
    <dgm:cxn modelId="{73297B13-7345-4C05-BC82-03C40CB4C63A}" type="presParOf" srcId="{47805E0C-9271-4142-BBEB-9FF3212E3056}" destId="{A6503B98-2FFE-4469-BD2E-4222215AB22B}" srcOrd="2" destOrd="0" presId="urn:microsoft.com/office/officeart/2018/2/layout/IconVerticalSolidList"/>
    <dgm:cxn modelId="{61B41E8F-E118-4BE1-92B4-30BEB6D1B7A4}" type="presParOf" srcId="{47805E0C-9271-4142-BBEB-9FF3212E3056}" destId="{8896ED2A-60E6-4A9B-8D24-30A642E9EA30}" srcOrd="3" destOrd="0" presId="urn:microsoft.com/office/officeart/2018/2/layout/IconVerticalSolidList"/>
    <dgm:cxn modelId="{C9C2C85E-0271-42B4-B935-C71EA931AB54}" type="presParOf" srcId="{D305BD4A-7C7B-44A0-AE69-C9E54041D5C6}" destId="{BCA52434-89F0-4EC7-A247-950534F26294}" srcOrd="7" destOrd="0" presId="urn:microsoft.com/office/officeart/2018/2/layout/IconVerticalSolidList"/>
    <dgm:cxn modelId="{9921B59D-6E38-449F-AEEA-B541D9816CAB}" type="presParOf" srcId="{D305BD4A-7C7B-44A0-AE69-C9E54041D5C6}" destId="{F1235134-7F01-4AD1-895C-074B3FE5DDB7}" srcOrd="8" destOrd="0" presId="urn:microsoft.com/office/officeart/2018/2/layout/IconVerticalSolidList"/>
    <dgm:cxn modelId="{DDF0441F-E60C-4D0A-A6CA-FE6C20A66913}" type="presParOf" srcId="{F1235134-7F01-4AD1-895C-074B3FE5DDB7}" destId="{E87EAE08-7C26-4605-9567-D45CA0BF5F02}" srcOrd="0" destOrd="0" presId="urn:microsoft.com/office/officeart/2018/2/layout/IconVerticalSolidList"/>
    <dgm:cxn modelId="{17A6109E-0B32-495E-A871-CDF3A0C2E6C2}" type="presParOf" srcId="{F1235134-7F01-4AD1-895C-074B3FE5DDB7}" destId="{746BF3B3-ACCF-4C59-BE34-B0887F60F1D3}" srcOrd="1" destOrd="0" presId="urn:microsoft.com/office/officeart/2018/2/layout/IconVerticalSolidList"/>
    <dgm:cxn modelId="{97416053-DDF6-4E6C-B292-F1F937864592}" type="presParOf" srcId="{F1235134-7F01-4AD1-895C-074B3FE5DDB7}" destId="{534F3FAE-C78E-4E07-BE43-E18CE32B7709}" srcOrd="2" destOrd="0" presId="urn:microsoft.com/office/officeart/2018/2/layout/IconVerticalSolidList"/>
    <dgm:cxn modelId="{AD2AB4A7-308C-43D4-9323-625034C2634E}" type="presParOf" srcId="{F1235134-7F01-4AD1-895C-074B3FE5DDB7}" destId="{AFDC3BF8-7E34-4B1A-870B-B811041343F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6AECAE-38BB-42E5-B091-6E45129B9132}"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A5669F6-F9B8-4802-8CA3-74B672D959A9}">
      <dgm:prSet/>
      <dgm:spPr/>
      <dgm:t>
        <a:bodyPr/>
        <a:lstStyle/>
        <a:p>
          <a:pPr>
            <a:defRPr cap="all"/>
          </a:pPr>
          <a:r>
            <a:rPr lang="es-ES"/>
            <a:t>Posibilita la revisión, el rediseño y la modificación de estrategias de implementación del evento en función de las necesidades identificadas.</a:t>
          </a:r>
          <a:endParaRPr lang="en-US"/>
        </a:p>
      </dgm:t>
    </dgm:pt>
    <dgm:pt modelId="{9CDECAEC-C9DE-4989-A261-D0D7D161060E}" type="parTrans" cxnId="{29B4338B-5A54-4C19-A7B7-F4ED34413017}">
      <dgm:prSet/>
      <dgm:spPr/>
      <dgm:t>
        <a:bodyPr/>
        <a:lstStyle/>
        <a:p>
          <a:endParaRPr lang="en-US"/>
        </a:p>
      </dgm:t>
    </dgm:pt>
    <dgm:pt modelId="{B585331F-4A61-4C6F-9534-F44C6EC22BCF}" type="sibTrans" cxnId="{29B4338B-5A54-4C19-A7B7-F4ED34413017}">
      <dgm:prSet/>
      <dgm:spPr/>
      <dgm:t>
        <a:bodyPr/>
        <a:lstStyle/>
        <a:p>
          <a:endParaRPr lang="en-US"/>
        </a:p>
      </dgm:t>
    </dgm:pt>
    <dgm:pt modelId="{BE61D8C9-CA17-458C-833E-1868410821D0}">
      <dgm:prSet/>
      <dgm:spPr/>
      <dgm:t>
        <a:bodyPr/>
        <a:lstStyle/>
        <a:p>
          <a:pPr>
            <a:defRPr cap="all"/>
          </a:pPr>
          <a:r>
            <a:rPr lang="es-ES"/>
            <a:t>Generalmente se plasma en un producto final que es un informe de </a:t>
          </a:r>
          <a:r>
            <a:rPr lang="es-MX"/>
            <a:t>evaluación.</a:t>
          </a:r>
          <a:endParaRPr lang="en-US"/>
        </a:p>
      </dgm:t>
    </dgm:pt>
    <dgm:pt modelId="{9F3E08E5-9743-4AF7-97FA-53BCFF2E5429}" type="parTrans" cxnId="{0909B5EC-7B13-4810-93BC-A8DE8575657F}">
      <dgm:prSet/>
      <dgm:spPr/>
      <dgm:t>
        <a:bodyPr/>
        <a:lstStyle/>
        <a:p>
          <a:endParaRPr lang="en-US"/>
        </a:p>
      </dgm:t>
    </dgm:pt>
    <dgm:pt modelId="{3056D553-5605-4E52-8DAD-6948770253E5}" type="sibTrans" cxnId="{0909B5EC-7B13-4810-93BC-A8DE8575657F}">
      <dgm:prSet/>
      <dgm:spPr/>
      <dgm:t>
        <a:bodyPr/>
        <a:lstStyle/>
        <a:p>
          <a:endParaRPr lang="en-US"/>
        </a:p>
      </dgm:t>
    </dgm:pt>
    <dgm:pt modelId="{3610436E-D5F2-4D29-A0C2-41D79C3B93AA}">
      <dgm:prSet/>
      <dgm:spPr/>
      <dgm:t>
        <a:bodyPr/>
        <a:lstStyle/>
        <a:p>
          <a:pPr>
            <a:defRPr cap="all"/>
          </a:pPr>
          <a:r>
            <a:rPr lang="es-ES"/>
            <a:t>Es importante realizar una encuesta para que los participantes puedan responder al final de cada evento. Se recomienda no abusar en la cantidad de preguntas y que sea de forma anónima, para lograr más respuestas </a:t>
          </a:r>
          <a:r>
            <a:rPr lang="es-MX"/>
            <a:t>auténticas.</a:t>
          </a:r>
          <a:endParaRPr lang="en-US"/>
        </a:p>
      </dgm:t>
    </dgm:pt>
    <dgm:pt modelId="{F0210FC7-F2DE-4D7D-BE3D-5337741927FA}" type="parTrans" cxnId="{270F91BF-BB32-45A0-AA48-1EEBF69ED02F}">
      <dgm:prSet/>
      <dgm:spPr/>
      <dgm:t>
        <a:bodyPr/>
        <a:lstStyle/>
        <a:p>
          <a:endParaRPr lang="en-US"/>
        </a:p>
      </dgm:t>
    </dgm:pt>
    <dgm:pt modelId="{C8CB48CA-19D0-4190-8886-0EA1FC50841D}" type="sibTrans" cxnId="{270F91BF-BB32-45A0-AA48-1EEBF69ED02F}">
      <dgm:prSet/>
      <dgm:spPr/>
      <dgm:t>
        <a:bodyPr/>
        <a:lstStyle/>
        <a:p>
          <a:endParaRPr lang="en-US"/>
        </a:p>
      </dgm:t>
    </dgm:pt>
    <dgm:pt modelId="{D388B954-5104-4814-B343-C6132182510E}" type="pres">
      <dgm:prSet presAssocID="{E56AECAE-38BB-42E5-B091-6E45129B9132}" presName="root" presStyleCnt="0">
        <dgm:presLayoutVars>
          <dgm:dir/>
          <dgm:resizeHandles val="exact"/>
        </dgm:presLayoutVars>
      </dgm:prSet>
      <dgm:spPr/>
    </dgm:pt>
    <dgm:pt modelId="{4ED565FC-95FA-4745-826E-B797917F3532}" type="pres">
      <dgm:prSet presAssocID="{AA5669F6-F9B8-4802-8CA3-74B672D959A9}" presName="compNode" presStyleCnt="0"/>
      <dgm:spPr/>
    </dgm:pt>
    <dgm:pt modelId="{BAF32112-C23E-40A8-B269-E26A2DB1EA54}" type="pres">
      <dgm:prSet presAssocID="{AA5669F6-F9B8-4802-8CA3-74B672D959A9}" presName="iconBgRect" presStyleLbl="bgShp" presStyleIdx="0" presStyleCnt="3"/>
      <dgm:spPr/>
    </dgm:pt>
    <dgm:pt modelId="{F0F4BE03-DE08-4BC1-9CAC-F4F91040AF37}" type="pres">
      <dgm:prSet presAssocID="{AA5669F6-F9B8-4802-8CA3-74B672D959A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7EE9D68-3CD3-432C-BC85-8C78664FDCA4}" type="pres">
      <dgm:prSet presAssocID="{AA5669F6-F9B8-4802-8CA3-74B672D959A9}" presName="spaceRect" presStyleCnt="0"/>
      <dgm:spPr/>
    </dgm:pt>
    <dgm:pt modelId="{9268E40C-1FBC-42F8-BC5D-84F12DEE4C90}" type="pres">
      <dgm:prSet presAssocID="{AA5669F6-F9B8-4802-8CA3-74B672D959A9}" presName="textRect" presStyleLbl="revTx" presStyleIdx="0" presStyleCnt="3">
        <dgm:presLayoutVars>
          <dgm:chMax val="1"/>
          <dgm:chPref val="1"/>
        </dgm:presLayoutVars>
      </dgm:prSet>
      <dgm:spPr/>
    </dgm:pt>
    <dgm:pt modelId="{A5ADC108-D952-4840-A1C8-5D02EDA45051}" type="pres">
      <dgm:prSet presAssocID="{B585331F-4A61-4C6F-9534-F44C6EC22BCF}" presName="sibTrans" presStyleCnt="0"/>
      <dgm:spPr/>
    </dgm:pt>
    <dgm:pt modelId="{86559FD5-723C-4FA5-B368-C57A2D3CDE44}" type="pres">
      <dgm:prSet presAssocID="{BE61D8C9-CA17-458C-833E-1868410821D0}" presName="compNode" presStyleCnt="0"/>
      <dgm:spPr/>
    </dgm:pt>
    <dgm:pt modelId="{14430227-EA08-4DEB-957B-E051F41A760E}" type="pres">
      <dgm:prSet presAssocID="{BE61D8C9-CA17-458C-833E-1868410821D0}" presName="iconBgRect" presStyleLbl="bgShp" presStyleIdx="1" presStyleCnt="3"/>
      <dgm:spPr/>
    </dgm:pt>
    <dgm:pt modelId="{D3425852-EA71-4673-A523-736B3C416DB9}" type="pres">
      <dgm:prSet presAssocID="{BE61D8C9-CA17-458C-833E-1868410821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croscope"/>
        </a:ext>
      </dgm:extLst>
    </dgm:pt>
    <dgm:pt modelId="{689EB849-566A-40E7-B01E-DFE795DD769A}" type="pres">
      <dgm:prSet presAssocID="{BE61D8C9-CA17-458C-833E-1868410821D0}" presName="spaceRect" presStyleCnt="0"/>
      <dgm:spPr/>
    </dgm:pt>
    <dgm:pt modelId="{8ECA7C4D-67A4-4900-927C-3CFA3EBACF7C}" type="pres">
      <dgm:prSet presAssocID="{BE61D8C9-CA17-458C-833E-1868410821D0}" presName="textRect" presStyleLbl="revTx" presStyleIdx="1" presStyleCnt="3">
        <dgm:presLayoutVars>
          <dgm:chMax val="1"/>
          <dgm:chPref val="1"/>
        </dgm:presLayoutVars>
      </dgm:prSet>
      <dgm:spPr/>
    </dgm:pt>
    <dgm:pt modelId="{71EE9A06-3F3C-4314-8A58-24E8E57E274F}" type="pres">
      <dgm:prSet presAssocID="{3056D553-5605-4E52-8DAD-6948770253E5}" presName="sibTrans" presStyleCnt="0"/>
      <dgm:spPr/>
    </dgm:pt>
    <dgm:pt modelId="{2694CEF8-DE1B-497B-8C6C-79AB1B1D08D0}" type="pres">
      <dgm:prSet presAssocID="{3610436E-D5F2-4D29-A0C2-41D79C3B93AA}" presName="compNode" presStyleCnt="0"/>
      <dgm:spPr/>
    </dgm:pt>
    <dgm:pt modelId="{60E57050-5525-43FD-B116-982BC8C99776}" type="pres">
      <dgm:prSet presAssocID="{3610436E-D5F2-4D29-A0C2-41D79C3B93AA}" presName="iconBgRect" presStyleLbl="bgShp" presStyleIdx="2" presStyleCnt="3"/>
      <dgm:spPr/>
    </dgm:pt>
    <dgm:pt modelId="{87BB2A00-FB51-4116-BF58-739D2F977F19}" type="pres">
      <dgm:prSet presAssocID="{3610436E-D5F2-4D29-A0C2-41D79C3B93A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D544B192-5982-4F15-A193-FCC11BDA27DB}" type="pres">
      <dgm:prSet presAssocID="{3610436E-D5F2-4D29-A0C2-41D79C3B93AA}" presName="spaceRect" presStyleCnt="0"/>
      <dgm:spPr/>
    </dgm:pt>
    <dgm:pt modelId="{A7D29476-C7AB-4FBE-8C8C-92EA6FCEBF43}" type="pres">
      <dgm:prSet presAssocID="{3610436E-D5F2-4D29-A0C2-41D79C3B93AA}" presName="textRect" presStyleLbl="revTx" presStyleIdx="2" presStyleCnt="3">
        <dgm:presLayoutVars>
          <dgm:chMax val="1"/>
          <dgm:chPref val="1"/>
        </dgm:presLayoutVars>
      </dgm:prSet>
      <dgm:spPr/>
    </dgm:pt>
  </dgm:ptLst>
  <dgm:cxnLst>
    <dgm:cxn modelId="{045DB723-16C7-4432-9F54-FCE9E1E549FF}" type="presOf" srcId="{AA5669F6-F9B8-4802-8CA3-74B672D959A9}" destId="{9268E40C-1FBC-42F8-BC5D-84F12DEE4C90}" srcOrd="0" destOrd="0" presId="urn:microsoft.com/office/officeart/2018/5/layout/IconCircleLabelList"/>
    <dgm:cxn modelId="{0F362843-26C3-4A26-BFA1-6AD585E39273}" type="presOf" srcId="{E56AECAE-38BB-42E5-B091-6E45129B9132}" destId="{D388B954-5104-4814-B343-C6132182510E}" srcOrd="0" destOrd="0" presId="urn:microsoft.com/office/officeart/2018/5/layout/IconCircleLabelList"/>
    <dgm:cxn modelId="{48C6B66B-B4B3-4639-AFBF-825131054BA7}" type="presOf" srcId="{BE61D8C9-CA17-458C-833E-1868410821D0}" destId="{8ECA7C4D-67A4-4900-927C-3CFA3EBACF7C}" srcOrd="0" destOrd="0" presId="urn:microsoft.com/office/officeart/2018/5/layout/IconCircleLabelList"/>
    <dgm:cxn modelId="{29B4338B-5A54-4C19-A7B7-F4ED34413017}" srcId="{E56AECAE-38BB-42E5-B091-6E45129B9132}" destId="{AA5669F6-F9B8-4802-8CA3-74B672D959A9}" srcOrd="0" destOrd="0" parTransId="{9CDECAEC-C9DE-4989-A261-D0D7D161060E}" sibTransId="{B585331F-4A61-4C6F-9534-F44C6EC22BCF}"/>
    <dgm:cxn modelId="{866863BE-41D5-4103-AA0C-81A27B0E81DE}" type="presOf" srcId="{3610436E-D5F2-4D29-A0C2-41D79C3B93AA}" destId="{A7D29476-C7AB-4FBE-8C8C-92EA6FCEBF43}" srcOrd="0" destOrd="0" presId="urn:microsoft.com/office/officeart/2018/5/layout/IconCircleLabelList"/>
    <dgm:cxn modelId="{270F91BF-BB32-45A0-AA48-1EEBF69ED02F}" srcId="{E56AECAE-38BB-42E5-B091-6E45129B9132}" destId="{3610436E-D5F2-4D29-A0C2-41D79C3B93AA}" srcOrd="2" destOrd="0" parTransId="{F0210FC7-F2DE-4D7D-BE3D-5337741927FA}" sibTransId="{C8CB48CA-19D0-4190-8886-0EA1FC50841D}"/>
    <dgm:cxn modelId="{0909B5EC-7B13-4810-93BC-A8DE8575657F}" srcId="{E56AECAE-38BB-42E5-B091-6E45129B9132}" destId="{BE61D8C9-CA17-458C-833E-1868410821D0}" srcOrd="1" destOrd="0" parTransId="{9F3E08E5-9743-4AF7-97FA-53BCFF2E5429}" sibTransId="{3056D553-5605-4E52-8DAD-6948770253E5}"/>
    <dgm:cxn modelId="{5DA6F854-F507-4C80-BB89-F370692242DD}" type="presParOf" srcId="{D388B954-5104-4814-B343-C6132182510E}" destId="{4ED565FC-95FA-4745-826E-B797917F3532}" srcOrd="0" destOrd="0" presId="urn:microsoft.com/office/officeart/2018/5/layout/IconCircleLabelList"/>
    <dgm:cxn modelId="{165FCFC5-5233-4D40-B5FA-51AB3A08C2B5}" type="presParOf" srcId="{4ED565FC-95FA-4745-826E-B797917F3532}" destId="{BAF32112-C23E-40A8-B269-E26A2DB1EA54}" srcOrd="0" destOrd="0" presId="urn:microsoft.com/office/officeart/2018/5/layout/IconCircleLabelList"/>
    <dgm:cxn modelId="{D0452EEA-5072-40DD-A1D5-85ED020A1D87}" type="presParOf" srcId="{4ED565FC-95FA-4745-826E-B797917F3532}" destId="{F0F4BE03-DE08-4BC1-9CAC-F4F91040AF37}" srcOrd="1" destOrd="0" presId="urn:microsoft.com/office/officeart/2018/5/layout/IconCircleLabelList"/>
    <dgm:cxn modelId="{4ED4656B-02AA-4C6A-B6E8-EA590E6FE1D2}" type="presParOf" srcId="{4ED565FC-95FA-4745-826E-B797917F3532}" destId="{47EE9D68-3CD3-432C-BC85-8C78664FDCA4}" srcOrd="2" destOrd="0" presId="urn:microsoft.com/office/officeart/2018/5/layout/IconCircleLabelList"/>
    <dgm:cxn modelId="{FA2F2256-0F84-4EE2-A42F-0AFF62318BBF}" type="presParOf" srcId="{4ED565FC-95FA-4745-826E-B797917F3532}" destId="{9268E40C-1FBC-42F8-BC5D-84F12DEE4C90}" srcOrd="3" destOrd="0" presId="urn:microsoft.com/office/officeart/2018/5/layout/IconCircleLabelList"/>
    <dgm:cxn modelId="{097C2AB4-3A25-4E88-B46D-8AB3E5FC5BCF}" type="presParOf" srcId="{D388B954-5104-4814-B343-C6132182510E}" destId="{A5ADC108-D952-4840-A1C8-5D02EDA45051}" srcOrd="1" destOrd="0" presId="urn:microsoft.com/office/officeart/2018/5/layout/IconCircleLabelList"/>
    <dgm:cxn modelId="{0DF4A447-BD0A-431A-8D33-4D8D34835BC2}" type="presParOf" srcId="{D388B954-5104-4814-B343-C6132182510E}" destId="{86559FD5-723C-4FA5-B368-C57A2D3CDE44}" srcOrd="2" destOrd="0" presId="urn:microsoft.com/office/officeart/2018/5/layout/IconCircleLabelList"/>
    <dgm:cxn modelId="{887E14D1-1B71-4AAE-AB77-22BFBE6999B9}" type="presParOf" srcId="{86559FD5-723C-4FA5-B368-C57A2D3CDE44}" destId="{14430227-EA08-4DEB-957B-E051F41A760E}" srcOrd="0" destOrd="0" presId="urn:microsoft.com/office/officeart/2018/5/layout/IconCircleLabelList"/>
    <dgm:cxn modelId="{BD497BC4-A404-4CDF-BFE6-2A1C50F6F806}" type="presParOf" srcId="{86559FD5-723C-4FA5-B368-C57A2D3CDE44}" destId="{D3425852-EA71-4673-A523-736B3C416DB9}" srcOrd="1" destOrd="0" presId="urn:microsoft.com/office/officeart/2018/5/layout/IconCircleLabelList"/>
    <dgm:cxn modelId="{54B6D873-03A7-43BD-8E3D-C0666DFC9673}" type="presParOf" srcId="{86559FD5-723C-4FA5-B368-C57A2D3CDE44}" destId="{689EB849-566A-40E7-B01E-DFE795DD769A}" srcOrd="2" destOrd="0" presId="urn:microsoft.com/office/officeart/2018/5/layout/IconCircleLabelList"/>
    <dgm:cxn modelId="{8D0F871E-B4CE-40B0-8493-E106D95649EE}" type="presParOf" srcId="{86559FD5-723C-4FA5-B368-C57A2D3CDE44}" destId="{8ECA7C4D-67A4-4900-927C-3CFA3EBACF7C}" srcOrd="3" destOrd="0" presId="urn:microsoft.com/office/officeart/2018/5/layout/IconCircleLabelList"/>
    <dgm:cxn modelId="{36B4696D-2745-4813-8A93-CF0B5AB01F21}" type="presParOf" srcId="{D388B954-5104-4814-B343-C6132182510E}" destId="{71EE9A06-3F3C-4314-8A58-24E8E57E274F}" srcOrd="3" destOrd="0" presId="urn:microsoft.com/office/officeart/2018/5/layout/IconCircleLabelList"/>
    <dgm:cxn modelId="{2C34D495-DFE3-4FBF-A53E-B6B1DBB9E8DC}" type="presParOf" srcId="{D388B954-5104-4814-B343-C6132182510E}" destId="{2694CEF8-DE1B-497B-8C6C-79AB1B1D08D0}" srcOrd="4" destOrd="0" presId="urn:microsoft.com/office/officeart/2018/5/layout/IconCircleLabelList"/>
    <dgm:cxn modelId="{5CE5AC58-78E1-4B9E-9F01-29F513CDA3A8}" type="presParOf" srcId="{2694CEF8-DE1B-497B-8C6C-79AB1B1D08D0}" destId="{60E57050-5525-43FD-B116-982BC8C99776}" srcOrd="0" destOrd="0" presId="urn:microsoft.com/office/officeart/2018/5/layout/IconCircleLabelList"/>
    <dgm:cxn modelId="{213C13D4-3FC8-4881-9CE0-791FE6432555}" type="presParOf" srcId="{2694CEF8-DE1B-497B-8C6C-79AB1B1D08D0}" destId="{87BB2A00-FB51-4116-BF58-739D2F977F19}" srcOrd="1" destOrd="0" presId="urn:microsoft.com/office/officeart/2018/5/layout/IconCircleLabelList"/>
    <dgm:cxn modelId="{4BCFD8B7-7751-4B63-B127-25CA890F7F15}" type="presParOf" srcId="{2694CEF8-DE1B-497B-8C6C-79AB1B1D08D0}" destId="{D544B192-5982-4F15-A193-FCC11BDA27DB}" srcOrd="2" destOrd="0" presId="urn:microsoft.com/office/officeart/2018/5/layout/IconCircleLabelList"/>
    <dgm:cxn modelId="{1AF775AD-C4B8-4550-9655-BAE6AD292C90}" type="presParOf" srcId="{2694CEF8-DE1B-497B-8C6C-79AB1B1D08D0}" destId="{A7D29476-C7AB-4FBE-8C8C-92EA6FCEBF4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76E2A3-5115-4247-AE9F-93632A683C5D}">
      <dsp:nvSpPr>
        <dsp:cNvPr id="0" name=""/>
        <dsp:cNvSpPr/>
      </dsp:nvSpPr>
      <dsp:spPr>
        <a:xfrm>
          <a:off x="0" y="2347"/>
          <a:ext cx="6248400" cy="118980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98F23C-9A5D-4DD3-BAF7-038D8930764F}">
      <dsp:nvSpPr>
        <dsp:cNvPr id="0" name=""/>
        <dsp:cNvSpPr/>
      </dsp:nvSpPr>
      <dsp:spPr>
        <a:xfrm>
          <a:off x="359915" y="270053"/>
          <a:ext cx="654392" cy="654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B6C5F0-2366-4A4E-A9E1-FC624BD338C1}">
      <dsp:nvSpPr>
        <dsp:cNvPr id="0" name=""/>
        <dsp:cNvSpPr/>
      </dsp:nvSpPr>
      <dsp:spPr>
        <a:xfrm>
          <a:off x="1374223" y="2347"/>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es-ES" sz="2200" kern="1200"/>
            <a:t>Ofrecer eventos culturales sin fronteras. </a:t>
          </a:r>
          <a:endParaRPr lang="en-US" sz="2200" kern="1200"/>
        </a:p>
      </dsp:txBody>
      <dsp:txXfrm>
        <a:off x="1374223" y="2347"/>
        <a:ext cx="4874176" cy="1189803"/>
      </dsp:txXfrm>
    </dsp:sp>
    <dsp:sp modelId="{8480E978-E070-4A90-9B58-E138892B3C2E}">
      <dsp:nvSpPr>
        <dsp:cNvPr id="0" name=""/>
        <dsp:cNvSpPr/>
      </dsp:nvSpPr>
      <dsp:spPr>
        <a:xfrm>
          <a:off x="0" y="1489602"/>
          <a:ext cx="6248400" cy="118980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D83441-613F-4F8D-A5B0-D49F6C5662AC}">
      <dsp:nvSpPr>
        <dsp:cNvPr id="0" name=""/>
        <dsp:cNvSpPr/>
      </dsp:nvSpPr>
      <dsp:spPr>
        <a:xfrm>
          <a:off x="359915" y="1757308"/>
          <a:ext cx="654392" cy="654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8E8EBC-804F-4C00-A5C7-C25414E22C7F}">
      <dsp:nvSpPr>
        <dsp:cNvPr id="0" name=""/>
        <dsp:cNvSpPr/>
      </dsp:nvSpPr>
      <dsp:spPr>
        <a:xfrm>
          <a:off x="1374223" y="1489602"/>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es-ES" sz="2200" kern="1200"/>
            <a:t>Maximizar el uso de plataformas virtuales totalmente accesibles y sin costo alguno para los usuarios digitales. </a:t>
          </a:r>
          <a:endParaRPr lang="en-US" sz="2200" kern="1200"/>
        </a:p>
      </dsp:txBody>
      <dsp:txXfrm>
        <a:off x="1374223" y="1489602"/>
        <a:ext cx="4874176" cy="1189803"/>
      </dsp:txXfrm>
    </dsp:sp>
    <dsp:sp modelId="{1A611B9E-60D9-4DB3-BBCA-3D3E55715C4F}">
      <dsp:nvSpPr>
        <dsp:cNvPr id="0" name=""/>
        <dsp:cNvSpPr/>
      </dsp:nvSpPr>
      <dsp:spPr>
        <a:xfrm>
          <a:off x="0" y="2976856"/>
          <a:ext cx="6248400" cy="118980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02B0A1-1844-4451-8ABD-656E481E37A8}">
      <dsp:nvSpPr>
        <dsp:cNvPr id="0" name=""/>
        <dsp:cNvSpPr/>
      </dsp:nvSpPr>
      <dsp:spPr>
        <a:xfrm>
          <a:off x="359915" y="3244562"/>
          <a:ext cx="654392" cy="654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C418B6-CAE5-40EB-A4E2-E8D1FB846E72}">
      <dsp:nvSpPr>
        <dsp:cNvPr id="0" name=""/>
        <dsp:cNvSpPr/>
      </dsp:nvSpPr>
      <dsp:spPr>
        <a:xfrm>
          <a:off x="1374223" y="2976856"/>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es-ES" sz="2200" kern="1200"/>
            <a:t>Contar con distintas herramientas para comunicar cualquier tipo de evento cultural. </a:t>
          </a:r>
          <a:endParaRPr lang="en-US" sz="2200" kern="1200"/>
        </a:p>
      </dsp:txBody>
      <dsp:txXfrm>
        <a:off x="1374223" y="2976856"/>
        <a:ext cx="4874176" cy="1189803"/>
      </dsp:txXfrm>
    </dsp:sp>
    <dsp:sp modelId="{3815B9FD-5EB2-40EF-8336-1E36D75DC942}">
      <dsp:nvSpPr>
        <dsp:cNvPr id="0" name=""/>
        <dsp:cNvSpPr/>
      </dsp:nvSpPr>
      <dsp:spPr>
        <a:xfrm>
          <a:off x="0" y="4464111"/>
          <a:ext cx="6248400" cy="1189803"/>
        </a:xfrm>
        <a:prstGeom prst="roundRect">
          <a:avLst>
            <a:gd name="adj" fmla="val 10000"/>
          </a:avLst>
        </a:prstGeom>
        <a:solidFill>
          <a:schemeClr val="accent2"/>
        </a:solidFill>
        <a:ln>
          <a:noFill/>
        </a:ln>
        <a:effectLst/>
      </dsp:spPr>
      <dsp:style>
        <a:lnRef idx="0">
          <a:scrgbClr r="0" g="0" b="0"/>
        </a:lnRef>
        <a:fillRef idx="1">
          <a:scrgbClr r="0" g="0" b="0"/>
        </a:fillRef>
        <a:effectRef idx="0">
          <a:scrgbClr r="0" g="0" b="0"/>
        </a:effectRef>
        <a:fontRef idx="minor"/>
      </dsp:style>
    </dsp:sp>
    <dsp:sp modelId="{AE679ADB-5C86-47B1-B400-033DD72AEB0E}">
      <dsp:nvSpPr>
        <dsp:cNvPr id="0" name=""/>
        <dsp:cNvSpPr/>
      </dsp:nvSpPr>
      <dsp:spPr>
        <a:xfrm>
          <a:off x="359915" y="4731817"/>
          <a:ext cx="654392" cy="654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4B36C3-59C7-4360-89B9-603C9B84208C}">
      <dsp:nvSpPr>
        <dsp:cNvPr id="0" name=""/>
        <dsp:cNvSpPr/>
      </dsp:nvSpPr>
      <dsp:spPr>
        <a:xfrm>
          <a:off x="1374223" y="4464111"/>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es-MX" sz="2200" kern="1200" dirty="0"/>
            <a:t>Establecer conexiones virtuales entre ponentes y usuarios. </a:t>
          </a:r>
          <a:endParaRPr lang="en-US" sz="2200" kern="1200" dirty="0"/>
        </a:p>
      </dsp:txBody>
      <dsp:txXfrm>
        <a:off x="1374223" y="4464111"/>
        <a:ext cx="4874176" cy="1189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6D1FC-8B3F-4A85-B21B-CCC322DAE746}">
      <dsp:nvSpPr>
        <dsp:cNvPr id="0" name=""/>
        <dsp:cNvSpPr/>
      </dsp:nvSpPr>
      <dsp:spPr>
        <a:xfrm>
          <a:off x="0" y="1907"/>
          <a:ext cx="6588691" cy="81281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84C09F-01EA-426C-AAC4-57472E7412CE}">
      <dsp:nvSpPr>
        <dsp:cNvPr id="0" name=""/>
        <dsp:cNvSpPr/>
      </dsp:nvSpPr>
      <dsp:spPr>
        <a:xfrm>
          <a:off x="245877" y="184791"/>
          <a:ext cx="447049" cy="4470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6EA8D8-78B1-4B04-9F64-2FCDE7962266}">
      <dsp:nvSpPr>
        <dsp:cNvPr id="0" name=""/>
        <dsp:cNvSpPr/>
      </dsp:nvSpPr>
      <dsp:spPr>
        <a:xfrm>
          <a:off x="938804" y="1907"/>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666750">
            <a:lnSpc>
              <a:spcPct val="90000"/>
            </a:lnSpc>
            <a:spcBef>
              <a:spcPct val="0"/>
            </a:spcBef>
            <a:spcAft>
              <a:spcPct val="35000"/>
            </a:spcAft>
            <a:buNone/>
          </a:pPr>
          <a:r>
            <a:rPr lang="es-MX" sz="1500" kern="1200"/>
            <a:t>Fase 1: Análisis</a:t>
          </a:r>
          <a:endParaRPr lang="en-US" sz="1500" kern="1200"/>
        </a:p>
      </dsp:txBody>
      <dsp:txXfrm>
        <a:off x="938804" y="1907"/>
        <a:ext cx="5649886" cy="812817"/>
      </dsp:txXfrm>
    </dsp:sp>
    <dsp:sp modelId="{5B9BFED3-61C0-4A52-B8B0-7C42CAECC37A}">
      <dsp:nvSpPr>
        <dsp:cNvPr id="0" name=""/>
        <dsp:cNvSpPr/>
      </dsp:nvSpPr>
      <dsp:spPr>
        <a:xfrm>
          <a:off x="0" y="1017929"/>
          <a:ext cx="6588691" cy="81281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489436-52A6-47C1-8DA0-64244CF3848E}">
      <dsp:nvSpPr>
        <dsp:cNvPr id="0" name=""/>
        <dsp:cNvSpPr/>
      </dsp:nvSpPr>
      <dsp:spPr>
        <a:xfrm>
          <a:off x="245877" y="1200813"/>
          <a:ext cx="447049" cy="4470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26BF12-5BA8-4072-8A6F-7C14C870D6C2}">
      <dsp:nvSpPr>
        <dsp:cNvPr id="0" name=""/>
        <dsp:cNvSpPr/>
      </dsp:nvSpPr>
      <dsp:spPr>
        <a:xfrm>
          <a:off x="938804" y="1017929"/>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666750">
            <a:lnSpc>
              <a:spcPct val="90000"/>
            </a:lnSpc>
            <a:spcBef>
              <a:spcPct val="0"/>
            </a:spcBef>
            <a:spcAft>
              <a:spcPct val="35000"/>
            </a:spcAft>
            <a:buNone/>
          </a:pPr>
          <a:r>
            <a:rPr lang="es-MX" sz="1500" kern="1200"/>
            <a:t>Diagnóstico de las necesidades.</a:t>
          </a:r>
          <a:endParaRPr lang="en-US" sz="1500" kern="1200"/>
        </a:p>
      </dsp:txBody>
      <dsp:txXfrm>
        <a:off x="938804" y="1017929"/>
        <a:ext cx="5649886" cy="812817"/>
      </dsp:txXfrm>
    </dsp:sp>
    <dsp:sp modelId="{0F6307F3-68DE-44EF-9B26-768A420A2389}">
      <dsp:nvSpPr>
        <dsp:cNvPr id="0" name=""/>
        <dsp:cNvSpPr/>
      </dsp:nvSpPr>
      <dsp:spPr>
        <a:xfrm>
          <a:off x="0" y="2033951"/>
          <a:ext cx="6588691" cy="81281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7985BA-C666-48FF-95B3-724CE815C838}">
      <dsp:nvSpPr>
        <dsp:cNvPr id="0" name=""/>
        <dsp:cNvSpPr/>
      </dsp:nvSpPr>
      <dsp:spPr>
        <a:xfrm>
          <a:off x="245877" y="2216835"/>
          <a:ext cx="447049" cy="4470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66B1EC-C950-4FDC-A585-A9194B567826}">
      <dsp:nvSpPr>
        <dsp:cNvPr id="0" name=""/>
        <dsp:cNvSpPr/>
      </dsp:nvSpPr>
      <dsp:spPr>
        <a:xfrm>
          <a:off x="938804" y="2033951"/>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666750">
            <a:lnSpc>
              <a:spcPct val="90000"/>
            </a:lnSpc>
            <a:spcBef>
              <a:spcPct val="0"/>
            </a:spcBef>
            <a:spcAft>
              <a:spcPct val="35000"/>
            </a:spcAft>
            <a:buNone/>
          </a:pPr>
          <a:r>
            <a:rPr lang="es-ES" sz="1500" kern="1200"/>
            <a:t>Análisis y definición de las características, necesidades e intereses de los </a:t>
          </a:r>
          <a:r>
            <a:rPr lang="es-MX" sz="1500" kern="1200"/>
            <a:t>destinatarios.</a:t>
          </a:r>
          <a:endParaRPr lang="en-US" sz="1500" kern="1200"/>
        </a:p>
      </dsp:txBody>
      <dsp:txXfrm>
        <a:off x="938804" y="2033951"/>
        <a:ext cx="5649886" cy="812817"/>
      </dsp:txXfrm>
    </dsp:sp>
    <dsp:sp modelId="{157C584B-97C8-4754-A8F2-3D75B479D7DB}">
      <dsp:nvSpPr>
        <dsp:cNvPr id="0" name=""/>
        <dsp:cNvSpPr/>
      </dsp:nvSpPr>
      <dsp:spPr>
        <a:xfrm>
          <a:off x="0" y="3049973"/>
          <a:ext cx="6588691" cy="81281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56B1DA-9910-4AD9-AA48-73D72F424134}">
      <dsp:nvSpPr>
        <dsp:cNvPr id="0" name=""/>
        <dsp:cNvSpPr/>
      </dsp:nvSpPr>
      <dsp:spPr>
        <a:xfrm>
          <a:off x="245877" y="3232857"/>
          <a:ext cx="447049" cy="4470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6941AB-A47C-497D-A35F-EE108AFC29ED}">
      <dsp:nvSpPr>
        <dsp:cNvPr id="0" name=""/>
        <dsp:cNvSpPr/>
      </dsp:nvSpPr>
      <dsp:spPr>
        <a:xfrm>
          <a:off x="938804" y="3049973"/>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666750">
            <a:lnSpc>
              <a:spcPct val="90000"/>
            </a:lnSpc>
            <a:spcBef>
              <a:spcPct val="0"/>
            </a:spcBef>
            <a:spcAft>
              <a:spcPct val="35000"/>
            </a:spcAft>
            <a:buNone/>
          </a:pPr>
          <a:r>
            <a:rPr lang="es-ES" sz="1500" kern="1200"/>
            <a:t>Identificación de las características y búsqueda de posibles oradores, presentadores, invitados, artistas etc. que participarán del evento.</a:t>
          </a:r>
          <a:endParaRPr lang="en-US" sz="1500" kern="1200"/>
        </a:p>
      </dsp:txBody>
      <dsp:txXfrm>
        <a:off x="938804" y="3049973"/>
        <a:ext cx="5649886" cy="812817"/>
      </dsp:txXfrm>
    </dsp:sp>
    <dsp:sp modelId="{9BC67E52-7AEF-4145-825C-510C6EBCF8E7}">
      <dsp:nvSpPr>
        <dsp:cNvPr id="0" name=""/>
        <dsp:cNvSpPr/>
      </dsp:nvSpPr>
      <dsp:spPr>
        <a:xfrm>
          <a:off x="0" y="4065995"/>
          <a:ext cx="6588691" cy="81281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9388DA-E415-4E68-88CD-C0C609999B1D}">
      <dsp:nvSpPr>
        <dsp:cNvPr id="0" name=""/>
        <dsp:cNvSpPr/>
      </dsp:nvSpPr>
      <dsp:spPr>
        <a:xfrm>
          <a:off x="245877" y="4248879"/>
          <a:ext cx="447049" cy="4470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B82CEF-59F5-4FA7-B3FC-D5AF4DFA44AA}">
      <dsp:nvSpPr>
        <dsp:cNvPr id="0" name=""/>
        <dsp:cNvSpPr/>
      </dsp:nvSpPr>
      <dsp:spPr>
        <a:xfrm>
          <a:off x="938804" y="4065995"/>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666750">
            <a:lnSpc>
              <a:spcPct val="90000"/>
            </a:lnSpc>
            <a:spcBef>
              <a:spcPct val="0"/>
            </a:spcBef>
            <a:spcAft>
              <a:spcPct val="35000"/>
            </a:spcAft>
            <a:buNone/>
          </a:pPr>
          <a:r>
            <a:rPr lang="es-ES" sz="1500" kern="1200"/>
            <a:t>Análisis de distintos tipos y formatos de eventos en vivo.</a:t>
          </a:r>
          <a:endParaRPr lang="en-US" sz="1500" kern="1200"/>
        </a:p>
      </dsp:txBody>
      <dsp:txXfrm>
        <a:off x="938804" y="4065995"/>
        <a:ext cx="5649886" cy="812817"/>
      </dsp:txXfrm>
    </dsp:sp>
    <dsp:sp modelId="{EBC91DED-C13C-435F-BEAD-43753794E757}">
      <dsp:nvSpPr>
        <dsp:cNvPr id="0" name=""/>
        <dsp:cNvSpPr/>
      </dsp:nvSpPr>
      <dsp:spPr>
        <a:xfrm>
          <a:off x="0" y="5082017"/>
          <a:ext cx="6588691" cy="81281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EEA547-C5E3-4A58-BDCB-3447C3A0DDAC}">
      <dsp:nvSpPr>
        <dsp:cNvPr id="0" name=""/>
        <dsp:cNvSpPr/>
      </dsp:nvSpPr>
      <dsp:spPr>
        <a:xfrm>
          <a:off x="245877" y="5264901"/>
          <a:ext cx="447049" cy="44704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5BA09A-862C-43E9-B6C8-5A32CFF1B306}">
      <dsp:nvSpPr>
        <dsp:cNvPr id="0" name=""/>
        <dsp:cNvSpPr/>
      </dsp:nvSpPr>
      <dsp:spPr>
        <a:xfrm>
          <a:off x="938804" y="5082017"/>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666750">
            <a:lnSpc>
              <a:spcPct val="90000"/>
            </a:lnSpc>
            <a:spcBef>
              <a:spcPct val="0"/>
            </a:spcBef>
            <a:spcAft>
              <a:spcPct val="35000"/>
            </a:spcAft>
            <a:buNone/>
          </a:pPr>
          <a:r>
            <a:rPr lang="es-ES" sz="1500" kern="1200"/>
            <a:t>Prueba y análisis de herramientas de transmisión en vivo.</a:t>
          </a:r>
          <a:endParaRPr lang="en-US" sz="1500" kern="1200"/>
        </a:p>
      </dsp:txBody>
      <dsp:txXfrm>
        <a:off x="938804" y="5082017"/>
        <a:ext cx="5649886" cy="812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3D60F-BFC0-453A-939E-88C9CE68EC11}">
      <dsp:nvSpPr>
        <dsp:cNvPr id="0" name=""/>
        <dsp:cNvSpPr/>
      </dsp:nvSpPr>
      <dsp:spPr>
        <a:xfrm>
          <a:off x="0" y="3368"/>
          <a:ext cx="6594475" cy="4207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58E485-BDD2-4CF8-8D85-49FB37A9B3FA}">
      <dsp:nvSpPr>
        <dsp:cNvPr id="0" name=""/>
        <dsp:cNvSpPr/>
      </dsp:nvSpPr>
      <dsp:spPr>
        <a:xfrm>
          <a:off x="127288" y="98045"/>
          <a:ext cx="231660" cy="2314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0024C0-EA82-4A59-914A-EFB9CA4FEFB0}">
      <dsp:nvSpPr>
        <dsp:cNvPr id="0" name=""/>
        <dsp:cNvSpPr/>
      </dsp:nvSpPr>
      <dsp:spPr>
        <a:xfrm>
          <a:off x="486238" y="3368"/>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ES" sz="1400" kern="1200"/>
            <a:t>Elaboración de los materiales didácticos digitales que acompañarán el evento.</a:t>
          </a:r>
          <a:endParaRPr lang="en-US" sz="1400" kern="1200"/>
        </a:p>
      </dsp:txBody>
      <dsp:txXfrm>
        <a:off x="486238" y="3368"/>
        <a:ext cx="6028354" cy="565436"/>
      </dsp:txXfrm>
    </dsp:sp>
    <dsp:sp modelId="{CCB3A04A-011B-449D-9B8D-4A8AE7690F28}">
      <dsp:nvSpPr>
        <dsp:cNvPr id="0" name=""/>
        <dsp:cNvSpPr/>
      </dsp:nvSpPr>
      <dsp:spPr>
        <a:xfrm>
          <a:off x="0" y="710163"/>
          <a:ext cx="6594475" cy="4207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CC643B-E0BE-4A9F-AF60-0EC9401F5BE9}">
      <dsp:nvSpPr>
        <dsp:cNvPr id="0" name=""/>
        <dsp:cNvSpPr/>
      </dsp:nvSpPr>
      <dsp:spPr>
        <a:xfrm>
          <a:off x="127288" y="804841"/>
          <a:ext cx="231660" cy="2314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368BC0-CC41-4C6E-8AD3-9B7A5A421FA0}">
      <dsp:nvSpPr>
        <dsp:cNvPr id="0" name=""/>
        <dsp:cNvSpPr/>
      </dsp:nvSpPr>
      <dsp:spPr>
        <a:xfrm>
          <a:off x="486238" y="710163"/>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ES" sz="1400" kern="1200"/>
            <a:t>Diseño de invitaciones y promociones para la difusión del evento.</a:t>
          </a:r>
          <a:endParaRPr lang="en-US" sz="1400" kern="1200"/>
        </a:p>
      </dsp:txBody>
      <dsp:txXfrm>
        <a:off x="486238" y="710163"/>
        <a:ext cx="6028354" cy="565436"/>
      </dsp:txXfrm>
    </dsp:sp>
    <dsp:sp modelId="{19A0A991-6911-429B-B6E1-F38506D64612}">
      <dsp:nvSpPr>
        <dsp:cNvPr id="0" name=""/>
        <dsp:cNvSpPr/>
      </dsp:nvSpPr>
      <dsp:spPr>
        <a:xfrm>
          <a:off x="0" y="1416958"/>
          <a:ext cx="6594475" cy="4207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3989D1-B817-432E-B356-B9FBA48861A8}">
      <dsp:nvSpPr>
        <dsp:cNvPr id="0" name=""/>
        <dsp:cNvSpPr/>
      </dsp:nvSpPr>
      <dsp:spPr>
        <a:xfrm>
          <a:off x="127288" y="1511636"/>
          <a:ext cx="231660" cy="2314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140CC1-B048-4601-A91B-E7D33722054A}">
      <dsp:nvSpPr>
        <dsp:cNvPr id="0" name=""/>
        <dsp:cNvSpPr/>
      </dsp:nvSpPr>
      <dsp:spPr>
        <a:xfrm>
          <a:off x="486238" y="1416958"/>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ES" sz="1400" kern="1200"/>
            <a:t>Realización de tutoriales o videotutoriales para enviar a los asistentes y publicar en los diferentes canales de comunicación del evento previamente al </a:t>
          </a:r>
          <a:r>
            <a:rPr lang="es-MX" sz="1400" kern="1200"/>
            <a:t>inicio del mismo.</a:t>
          </a:r>
          <a:endParaRPr lang="en-US" sz="1400" kern="1200"/>
        </a:p>
      </dsp:txBody>
      <dsp:txXfrm>
        <a:off x="486238" y="1416958"/>
        <a:ext cx="6028354" cy="565436"/>
      </dsp:txXfrm>
    </dsp:sp>
    <dsp:sp modelId="{285C8EBD-70DB-42C9-9801-2416DC3E9D40}">
      <dsp:nvSpPr>
        <dsp:cNvPr id="0" name=""/>
        <dsp:cNvSpPr/>
      </dsp:nvSpPr>
      <dsp:spPr>
        <a:xfrm>
          <a:off x="0" y="2123753"/>
          <a:ext cx="6594475" cy="4207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1DA5D4-92C3-4DD4-995E-7C3F5753BCAC}">
      <dsp:nvSpPr>
        <dsp:cNvPr id="0" name=""/>
        <dsp:cNvSpPr/>
      </dsp:nvSpPr>
      <dsp:spPr>
        <a:xfrm>
          <a:off x="127288" y="2218431"/>
          <a:ext cx="231660" cy="2314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8F8E95-8D89-41E1-B48A-73673CC8171B}">
      <dsp:nvSpPr>
        <dsp:cNvPr id="0" name=""/>
        <dsp:cNvSpPr/>
      </dsp:nvSpPr>
      <dsp:spPr>
        <a:xfrm>
          <a:off x="486238" y="2123753"/>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ES" sz="1400" kern="1200"/>
            <a:t>Elaboración de una presentación audiovisual que incluya la descripción, propósitos, objetivos, duración y programa.</a:t>
          </a:r>
          <a:endParaRPr lang="en-US" sz="1400" kern="1200"/>
        </a:p>
      </dsp:txBody>
      <dsp:txXfrm>
        <a:off x="486238" y="2123753"/>
        <a:ext cx="6028354" cy="565436"/>
      </dsp:txXfrm>
    </dsp:sp>
    <dsp:sp modelId="{66D3E22E-4511-47FD-8593-4B5BED1F7F06}">
      <dsp:nvSpPr>
        <dsp:cNvPr id="0" name=""/>
        <dsp:cNvSpPr/>
      </dsp:nvSpPr>
      <dsp:spPr>
        <a:xfrm>
          <a:off x="0" y="2830548"/>
          <a:ext cx="6594475" cy="42078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943B14-F058-45EA-A098-F0B626EFF67E}">
      <dsp:nvSpPr>
        <dsp:cNvPr id="0" name=""/>
        <dsp:cNvSpPr/>
      </dsp:nvSpPr>
      <dsp:spPr>
        <a:xfrm>
          <a:off x="127288" y="2925226"/>
          <a:ext cx="231660" cy="2314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EE33B3-0250-4D58-AB4A-10786DB73C75}">
      <dsp:nvSpPr>
        <dsp:cNvPr id="0" name=""/>
        <dsp:cNvSpPr/>
      </dsp:nvSpPr>
      <dsp:spPr>
        <a:xfrm>
          <a:off x="486238" y="2830548"/>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ES" sz="1400" kern="1200"/>
            <a:t>Capacitación interna de los participantes, moderadores o invitados.</a:t>
          </a:r>
          <a:endParaRPr lang="en-US" sz="1400" kern="1200"/>
        </a:p>
      </dsp:txBody>
      <dsp:txXfrm>
        <a:off x="486238" y="2830548"/>
        <a:ext cx="6028354" cy="565436"/>
      </dsp:txXfrm>
    </dsp:sp>
    <dsp:sp modelId="{C528CA77-20BB-4AC2-BEB4-9426BD88173C}">
      <dsp:nvSpPr>
        <dsp:cNvPr id="0" name=""/>
        <dsp:cNvSpPr/>
      </dsp:nvSpPr>
      <dsp:spPr>
        <a:xfrm>
          <a:off x="0" y="3537343"/>
          <a:ext cx="6594475" cy="4207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BBC394-5C6D-4565-A607-D3C0F4A4FD1B}">
      <dsp:nvSpPr>
        <dsp:cNvPr id="0" name=""/>
        <dsp:cNvSpPr/>
      </dsp:nvSpPr>
      <dsp:spPr>
        <a:xfrm>
          <a:off x="127288" y="3632021"/>
          <a:ext cx="231660" cy="23143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557D33-0A74-41F1-8762-38E416482710}">
      <dsp:nvSpPr>
        <dsp:cNvPr id="0" name=""/>
        <dsp:cNvSpPr/>
      </dsp:nvSpPr>
      <dsp:spPr>
        <a:xfrm>
          <a:off x="486238" y="3537343"/>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ES" sz="1400" kern="1200"/>
            <a:t>Realización de las acciones de difusión.</a:t>
          </a:r>
          <a:endParaRPr lang="en-US" sz="1400" kern="1200"/>
        </a:p>
      </dsp:txBody>
      <dsp:txXfrm>
        <a:off x="486238" y="3537343"/>
        <a:ext cx="6028354" cy="565436"/>
      </dsp:txXfrm>
    </dsp:sp>
    <dsp:sp modelId="{14CA047D-2B8A-40DF-90EA-F8D21A9ABA59}">
      <dsp:nvSpPr>
        <dsp:cNvPr id="0" name=""/>
        <dsp:cNvSpPr/>
      </dsp:nvSpPr>
      <dsp:spPr>
        <a:xfrm>
          <a:off x="0" y="4244138"/>
          <a:ext cx="6594475" cy="4207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4F046B-AAA5-40E6-B30A-C596274206EE}">
      <dsp:nvSpPr>
        <dsp:cNvPr id="0" name=""/>
        <dsp:cNvSpPr/>
      </dsp:nvSpPr>
      <dsp:spPr>
        <a:xfrm>
          <a:off x="127288" y="4338816"/>
          <a:ext cx="231660" cy="231434"/>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4B9DA9-10A0-4DE5-AA02-24B1099787B0}">
      <dsp:nvSpPr>
        <dsp:cNvPr id="0" name=""/>
        <dsp:cNvSpPr/>
      </dsp:nvSpPr>
      <dsp:spPr>
        <a:xfrm>
          <a:off x="486238" y="4244138"/>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MX" sz="1400" kern="1200"/>
            <a:t>Convocatoria a los participantes, moderadores o invitados al evento.</a:t>
          </a:r>
          <a:endParaRPr lang="en-US" sz="1400" kern="1200"/>
        </a:p>
      </dsp:txBody>
      <dsp:txXfrm>
        <a:off x="486238" y="4244138"/>
        <a:ext cx="6028354" cy="565436"/>
      </dsp:txXfrm>
    </dsp:sp>
    <dsp:sp modelId="{00F0189F-A3F2-4C61-8BC0-BDF7467FCF25}">
      <dsp:nvSpPr>
        <dsp:cNvPr id="0" name=""/>
        <dsp:cNvSpPr/>
      </dsp:nvSpPr>
      <dsp:spPr>
        <a:xfrm>
          <a:off x="0" y="4950933"/>
          <a:ext cx="6594475" cy="4207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B335A2-5134-4F0C-91A4-EC5CA6449620}">
      <dsp:nvSpPr>
        <dsp:cNvPr id="0" name=""/>
        <dsp:cNvSpPr/>
      </dsp:nvSpPr>
      <dsp:spPr>
        <a:xfrm>
          <a:off x="127288" y="5045611"/>
          <a:ext cx="231660" cy="231434"/>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000376-13B2-48F8-BF62-A1DB58270AE5}">
      <dsp:nvSpPr>
        <dsp:cNvPr id="0" name=""/>
        <dsp:cNvSpPr/>
      </dsp:nvSpPr>
      <dsp:spPr>
        <a:xfrm>
          <a:off x="486238" y="4950933"/>
          <a:ext cx="6028354" cy="565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842" tIns="59842" rIns="59842" bIns="59842" numCol="1" spcCol="1270" anchor="ctr" anchorCtr="0">
          <a:noAutofit/>
        </a:bodyPr>
        <a:lstStyle/>
        <a:p>
          <a:pPr marL="0" lvl="0" indent="0" algn="l" defTabSz="622300">
            <a:lnSpc>
              <a:spcPct val="90000"/>
            </a:lnSpc>
            <a:spcBef>
              <a:spcPct val="0"/>
            </a:spcBef>
            <a:spcAft>
              <a:spcPct val="35000"/>
            </a:spcAft>
            <a:buNone/>
          </a:pPr>
          <a:r>
            <a:rPr lang="es-ES" sz="1400" kern="1200"/>
            <a:t>Ensayo o prueba piloto, por ejemplo de la primera parte del evento.</a:t>
          </a:r>
          <a:endParaRPr lang="en-US" sz="1400" kern="1200"/>
        </a:p>
      </dsp:txBody>
      <dsp:txXfrm>
        <a:off x="486238" y="4950933"/>
        <a:ext cx="6028354" cy="5654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5B1CB-7475-462A-935E-26545FFA23CC}">
      <dsp:nvSpPr>
        <dsp:cNvPr id="0" name=""/>
        <dsp:cNvSpPr/>
      </dsp:nvSpPr>
      <dsp:spPr>
        <a:xfrm>
          <a:off x="0" y="4418"/>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8E6BFE-0B05-4C89-9E5B-9B826973E039}">
      <dsp:nvSpPr>
        <dsp:cNvPr id="0" name=""/>
        <dsp:cNvSpPr/>
      </dsp:nvSpPr>
      <dsp:spPr>
        <a:xfrm>
          <a:off x="284724" y="216197"/>
          <a:ext cx="517680" cy="5176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5B2D0D-4AFD-471A-ACE0-3FAC0EAD2CFA}">
      <dsp:nvSpPr>
        <dsp:cNvPr id="0" name=""/>
        <dsp:cNvSpPr/>
      </dsp:nvSpPr>
      <dsp:spPr>
        <a:xfrm>
          <a:off x="1087129" y="4418"/>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s-ES" sz="1900" kern="1200"/>
            <a:t>Envío de invitaciones, recordatorios de asistencia y tutoriales.</a:t>
          </a:r>
          <a:endParaRPr lang="en-US" sz="1900" kern="1200"/>
        </a:p>
      </dsp:txBody>
      <dsp:txXfrm>
        <a:off x="1087129" y="4418"/>
        <a:ext cx="5161270" cy="941237"/>
      </dsp:txXfrm>
    </dsp:sp>
    <dsp:sp modelId="{0F2FF9E2-E2B3-41CA-BD8E-320CD2D1ABB6}">
      <dsp:nvSpPr>
        <dsp:cNvPr id="0" name=""/>
        <dsp:cNvSpPr/>
      </dsp:nvSpPr>
      <dsp:spPr>
        <a:xfrm>
          <a:off x="0" y="1180965"/>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42532A-9DA6-47EE-8C74-4398BF4B61B3}">
      <dsp:nvSpPr>
        <dsp:cNvPr id="0" name=""/>
        <dsp:cNvSpPr/>
      </dsp:nvSpPr>
      <dsp:spPr>
        <a:xfrm>
          <a:off x="284724" y="1392744"/>
          <a:ext cx="517680" cy="5176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1505BF-67EA-4F19-8D9C-C83F3E59D940}">
      <dsp:nvSpPr>
        <dsp:cNvPr id="0" name=""/>
        <dsp:cNvSpPr/>
      </dsp:nvSpPr>
      <dsp:spPr>
        <a:xfrm>
          <a:off x="1087129" y="1180965"/>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s-MX" sz="1900" kern="1200"/>
            <a:t>Difusión en redes sociales.</a:t>
          </a:r>
          <a:endParaRPr lang="en-US" sz="1900" kern="1200"/>
        </a:p>
      </dsp:txBody>
      <dsp:txXfrm>
        <a:off x="1087129" y="1180965"/>
        <a:ext cx="5161270" cy="941237"/>
      </dsp:txXfrm>
    </dsp:sp>
    <dsp:sp modelId="{4CEC31B1-4013-4E79-87FC-98639BABD758}">
      <dsp:nvSpPr>
        <dsp:cNvPr id="0" name=""/>
        <dsp:cNvSpPr/>
      </dsp:nvSpPr>
      <dsp:spPr>
        <a:xfrm>
          <a:off x="0" y="2357512"/>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B0478E-7901-4692-9ECD-711ECAE7C797}">
      <dsp:nvSpPr>
        <dsp:cNvPr id="0" name=""/>
        <dsp:cNvSpPr/>
      </dsp:nvSpPr>
      <dsp:spPr>
        <a:xfrm>
          <a:off x="284724" y="2569291"/>
          <a:ext cx="517680" cy="5176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40CBCB-892F-4363-B867-71B614D3C270}">
      <dsp:nvSpPr>
        <dsp:cNvPr id="0" name=""/>
        <dsp:cNvSpPr/>
      </dsp:nvSpPr>
      <dsp:spPr>
        <a:xfrm>
          <a:off x="1087129" y="2357512"/>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s-ES" sz="1900" kern="1200"/>
            <a:t>Desarrollo del evento en vivo.</a:t>
          </a:r>
          <a:endParaRPr lang="en-US" sz="1900" kern="1200"/>
        </a:p>
      </dsp:txBody>
      <dsp:txXfrm>
        <a:off x="1087129" y="2357512"/>
        <a:ext cx="5161270" cy="941237"/>
      </dsp:txXfrm>
    </dsp:sp>
    <dsp:sp modelId="{06CFFE49-1941-4329-A23C-096E24BF4150}">
      <dsp:nvSpPr>
        <dsp:cNvPr id="0" name=""/>
        <dsp:cNvSpPr/>
      </dsp:nvSpPr>
      <dsp:spPr>
        <a:xfrm>
          <a:off x="0" y="3534059"/>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488D52-66D7-4905-BF1A-DF4FED4C24A4}">
      <dsp:nvSpPr>
        <dsp:cNvPr id="0" name=""/>
        <dsp:cNvSpPr/>
      </dsp:nvSpPr>
      <dsp:spPr>
        <a:xfrm>
          <a:off x="284724" y="3745838"/>
          <a:ext cx="517680" cy="51768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96ED2A-60E6-4A9B-8D24-30A642E9EA30}">
      <dsp:nvSpPr>
        <dsp:cNvPr id="0" name=""/>
        <dsp:cNvSpPr/>
      </dsp:nvSpPr>
      <dsp:spPr>
        <a:xfrm>
          <a:off x="1087129" y="3534059"/>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s-ES" sz="1900" kern="1200"/>
            <a:t>Emisión de certificados de asistencia.</a:t>
          </a:r>
          <a:endParaRPr lang="en-US" sz="1900" kern="1200"/>
        </a:p>
      </dsp:txBody>
      <dsp:txXfrm>
        <a:off x="1087129" y="3534059"/>
        <a:ext cx="5161270" cy="941237"/>
      </dsp:txXfrm>
    </dsp:sp>
    <dsp:sp modelId="{E87EAE08-7C26-4605-9567-D45CA0BF5F02}">
      <dsp:nvSpPr>
        <dsp:cNvPr id="0" name=""/>
        <dsp:cNvSpPr/>
      </dsp:nvSpPr>
      <dsp:spPr>
        <a:xfrm>
          <a:off x="0" y="4710606"/>
          <a:ext cx="6248400" cy="9412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6BF3B3-ACCF-4C59-BE34-B0887F60F1D3}">
      <dsp:nvSpPr>
        <dsp:cNvPr id="0" name=""/>
        <dsp:cNvSpPr/>
      </dsp:nvSpPr>
      <dsp:spPr>
        <a:xfrm>
          <a:off x="284724" y="4922384"/>
          <a:ext cx="517680" cy="51768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DC3BF8-7E34-4B1A-870B-B811041343F3}">
      <dsp:nvSpPr>
        <dsp:cNvPr id="0" name=""/>
        <dsp:cNvSpPr/>
      </dsp:nvSpPr>
      <dsp:spPr>
        <a:xfrm>
          <a:off x="1087129" y="4710606"/>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844550">
            <a:lnSpc>
              <a:spcPct val="90000"/>
            </a:lnSpc>
            <a:spcBef>
              <a:spcPct val="0"/>
            </a:spcBef>
            <a:spcAft>
              <a:spcPct val="35000"/>
            </a:spcAft>
            <a:buNone/>
          </a:pPr>
          <a:r>
            <a:rPr lang="es-MX" sz="1900" kern="1200"/>
            <a:t>Convocatoria a participar de otros eventos.</a:t>
          </a:r>
          <a:endParaRPr lang="en-US" sz="1900" kern="1200"/>
        </a:p>
      </dsp:txBody>
      <dsp:txXfrm>
        <a:off x="1087129" y="4710606"/>
        <a:ext cx="5161270" cy="9412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32112-C23E-40A8-B269-E26A2DB1EA54}">
      <dsp:nvSpPr>
        <dsp:cNvPr id="0" name=""/>
        <dsp:cNvSpPr/>
      </dsp:nvSpPr>
      <dsp:spPr>
        <a:xfrm>
          <a:off x="708495" y="303711"/>
          <a:ext cx="1955812" cy="195581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F4BE03-DE08-4BC1-9CAC-F4F91040AF37}">
      <dsp:nvSpPr>
        <dsp:cNvPr id="0" name=""/>
        <dsp:cNvSpPr/>
      </dsp:nvSpPr>
      <dsp:spPr>
        <a:xfrm>
          <a:off x="1125307" y="720523"/>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68E40C-1FBC-42F8-BC5D-84F12DEE4C90}">
      <dsp:nvSpPr>
        <dsp:cNvPr id="0" name=""/>
        <dsp:cNvSpPr/>
      </dsp:nvSpPr>
      <dsp:spPr>
        <a:xfrm>
          <a:off x="83276" y="2868711"/>
          <a:ext cx="3206250"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Posibilita la revisión, el rediseño y la modificación de estrategias de implementación del evento en función de las necesidades identificadas.</a:t>
          </a:r>
          <a:endParaRPr lang="en-US" sz="1100" kern="1200"/>
        </a:p>
      </dsp:txBody>
      <dsp:txXfrm>
        <a:off x="83276" y="2868711"/>
        <a:ext cx="3206250" cy="922500"/>
      </dsp:txXfrm>
    </dsp:sp>
    <dsp:sp modelId="{14430227-EA08-4DEB-957B-E051F41A760E}">
      <dsp:nvSpPr>
        <dsp:cNvPr id="0" name=""/>
        <dsp:cNvSpPr/>
      </dsp:nvSpPr>
      <dsp:spPr>
        <a:xfrm>
          <a:off x="4475838" y="303711"/>
          <a:ext cx="1955812" cy="195581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425852-EA71-4673-A523-736B3C416DB9}">
      <dsp:nvSpPr>
        <dsp:cNvPr id="0" name=""/>
        <dsp:cNvSpPr/>
      </dsp:nvSpPr>
      <dsp:spPr>
        <a:xfrm>
          <a:off x="4892651" y="720523"/>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CA7C4D-67A4-4900-927C-3CFA3EBACF7C}">
      <dsp:nvSpPr>
        <dsp:cNvPr id="0" name=""/>
        <dsp:cNvSpPr/>
      </dsp:nvSpPr>
      <dsp:spPr>
        <a:xfrm>
          <a:off x="3850620" y="2868711"/>
          <a:ext cx="3206250"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Generalmente se plasma en un producto final que es un informe de </a:t>
          </a:r>
          <a:r>
            <a:rPr lang="es-MX" sz="1100" kern="1200"/>
            <a:t>evaluación.</a:t>
          </a:r>
          <a:endParaRPr lang="en-US" sz="1100" kern="1200"/>
        </a:p>
      </dsp:txBody>
      <dsp:txXfrm>
        <a:off x="3850620" y="2868711"/>
        <a:ext cx="3206250" cy="922500"/>
      </dsp:txXfrm>
    </dsp:sp>
    <dsp:sp modelId="{60E57050-5525-43FD-B116-982BC8C99776}">
      <dsp:nvSpPr>
        <dsp:cNvPr id="0" name=""/>
        <dsp:cNvSpPr/>
      </dsp:nvSpPr>
      <dsp:spPr>
        <a:xfrm>
          <a:off x="8243182" y="303711"/>
          <a:ext cx="1955812" cy="195581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BB2A00-FB51-4116-BF58-739D2F977F19}">
      <dsp:nvSpPr>
        <dsp:cNvPr id="0" name=""/>
        <dsp:cNvSpPr/>
      </dsp:nvSpPr>
      <dsp:spPr>
        <a:xfrm>
          <a:off x="8659995" y="720523"/>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D29476-C7AB-4FBE-8C8C-92EA6FCEBF43}">
      <dsp:nvSpPr>
        <dsp:cNvPr id="0" name=""/>
        <dsp:cNvSpPr/>
      </dsp:nvSpPr>
      <dsp:spPr>
        <a:xfrm>
          <a:off x="7617963" y="2868711"/>
          <a:ext cx="3206250"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 sz="1100" kern="1200"/>
            <a:t>Es importante realizar una encuesta para que los participantes puedan responder al final de cada evento. Se recomienda no abusar en la cantidad de preguntas y que sea de forma anónima, para lograr más respuestas </a:t>
          </a:r>
          <a:r>
            <a:rPr lang="es-MX" sz="1100" kern="1200"/>
            <a:t>auténticas.</a:t>
          </a:r>
          <a:endParaRPr lang="en-US" sz="1100" kern="1200"/>
        </a:p>
      </dsp:txBody>
      <dsp:txXfrm>
        <a:off x="7617963" y="2868711"/>
        <a:ext cx="3206250" cy="9225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983A7E-2569-4CBE-BED1-46E44C5B362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37E279A-C900-4A8C-848D-13BD68BF2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8B106EB5-A34E-4F11-AB78-5D271F5CAD01}"/>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5" name="Marcador de pie de página 4">
            <a:extLst>
              <a:ext uri="{FF2B5EF4-FFF2-40B4-BE49-F238E27FC236}">
                <a16:creationId xmlns:a16="http://schemas.microsoft.com/office/drawing/2014/main" id="{8A9905AD-C51A-4B5D-8C3D-2CE91233C7B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464B5E3-8271-4068-AA3D-43F76120DF73}"/>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261956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EDCB7-8523-4C83-827D-753D7A3C359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821BBBD-CD84-470B-9CEB-1E0428A1710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E5FB327-5B8B-4695-9910-B3D9DD96C886}"/>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5" name="Marcador de pie de página 4">
            <a:extLst>
              <a:ext uri="{FF2B5EF4-FFF2-40B4-BE49-F238E27FC236}">
                <a16:creationId xmlns:a16="http://schemas.microsoft.com/office/drawing/2014/main" id="{78EB3C08-93C8-45DA-91AE-49E38C3E9D1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A056E46-0789-4EDB-987F-EC5DDF3BA53A}"/>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270306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4265D8D-65D4-4ED9-A042-25B351BCB45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DD08C33-AF05-4786-A447-97B64FCF2EA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71AF738-802D-42DC-A270-B7DA43EC9EEC}"/>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5" name="Marcador de pie de página 4">
            <a:extLst>
              <a:ext uri="{FF2B5EF4-FFF2-40B4-BE49-F238E27FC236}">
                <a16:creationId xmlns:a16="http://schemas.microsoft.com/office/drawing/2014/main" id="{3BC4C8A2-01B8-4E91-8E23-270685B2568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7404ECD-31BD-4DC3-BC7B-DF530EB04395}"/>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309019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3ECA82-C528-4E90-8A4F-F1BDE88D934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A1C8C46-0751-49C5-B275-E191EF63C79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B086487-E342-42EE-8565-80BAC218F644}"/>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5" name="Marcador de pie de página 4">
            <a:extLst>
              <a:ext uri="{FF2B5EF4-FFF2-40B4-BE49-F238E27FC236}">
                <a16:creationId xmlns:a16="http://schemas.microsoft.com/office/drawing/2014/main" id="{63091379-3E92-47E5-960A-2E5B05B9B0B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1BEF90-077C-4BDE-B8F1-6F35034BC2EA}"/>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33791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3AB512-3435-448A-A916-F98CDA8B528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7624F57-C070-477B-B3F0-B393216F74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53E8F15-F728-4B13-A7A3-521337771545}"/>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5" name="Marcador de pie de página 4">
            <a:extLst>
              <a:ext uri="{FF2B5EF4-FFF2-40B4-BE49-F238E27FC236}">
                <a16:creationId xmlns:a16="http://schemas.microsoft.com/office/drawing/2014/main" id="{EAD888EB-63F1-4E4A-A5CB-C216A37899E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D7EB951-C2AE-4E19-9279-1F6D79033F73}"/>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421799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2C690-C54C-48E2-A4C4-DFA93F2898D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363EC3D-5DB5-42F1-B556-4A1004C6CEE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6925259-10BD-4059-83AC-370029F3DD4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DC273F44-C2D8-4E26-BE1B-200977922502}"/>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6" name="Marcador de pie de página 5">
            <a:extLst>
              <a:ext uri="{FF2B5EF4-FFF2-40B4-BE49-F238E27FC236}">
                <a16:creationId xmlns:a16="http://schemas.microsoft.com/office/drawing/2014/main" id="{AEC65330-72AD-45F9-BB7F-AA6655B5A35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BC146BB-3E29-4F2B-A613-4325ADB6C9A1}"/>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176637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A3C2B9-2734-4972-9B04-DE291113530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C6E71EB-4B4D-4FF5-A77D-86410BD457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FEC57E8-7364-4D3D-800C-4985B7198C5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041A4D0-8CCA-40A2-AE95-83F72D482D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2733EC4-2AB8-4B7E-865F-20519AB29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30C5CD-CAD6-464D-93D7-E27C14EB1FDF}"/>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8" name="Marcador de pie de página 7">
            <a:extLst>
              <a:ext uri="{FF2B5EF4-FFF2-40B4-BE49-F238E27FC236}">
                <a16:creationId xmlns:a16="http://schemas.microsoft.com/office/drawing/2014/main" id="{35819929-426C-45D4-B874-D2BEE827401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3A144622-BF9C-4BF5-8F88-1CD4E0D511D2}"/>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424701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296D7A-2331-446A-9B9A-DF96906221B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EFDC38A8-09C2-4AA5-8ED4-CD3787C2A54D}"/>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4" name="Marcador de pie de página 3">
            <a:extLst>
              <a:ext uri="{FF2B5EF4-FFF2-40B4-BE49-F238E27FC236}">
                <a16:creationId xmlns:a16="http://schemas.microsoft.com/office/drawing/2014/main" id="{098FFDF2-A008-4CBB-B969-69BB4175A1A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4D28F13-340B-4CFB-A4BB-F73B87BC8318}"/>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130867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E210FA0-16D2-4D1D-8412-DB1C69F743E5}"/>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3" name="Marcador de pie de página 2">
            <a:extLst>
              <a:ext uri="{FF2B5EF4-FFF2-40B4-BE49-F238E27FC236}">
                <a16:creationId xmlns:a16="http://schemas.microsoft.com/office/drawing/2014/main" id="{609DDFC8-E997-4DC5-978B-E4312F0EA3A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7030375-3C35-475B-85AC-F483421BD7CA}"/>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413530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0B7F8-E0C8-400E-94A0-4D4A42AF15D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0FE56CB-ADC8-4082-89A6-AD0DC63488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D144960-7461-400B-8C7C-A83046219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E727E1-1D3B-4552-A132-2C8F6DE837C0}"/>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6" name="Marcador de pie de página 5">
            <a:extLst>
              <a:ext uri="{FF2B5EF4-FFF2-40B4-BE49-F238E27FC236}">
                <a16:creationId xmlns:a16="http://schemas.microsoft.com/office/drawing/2014/main" id="{A7B85DD3-40C9-40FC-BD27-3B0156531EF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93FE4FE-AB7C-43A3-9918-153EE40046C8}"/>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126224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AC690-C947-4774-A112-368660CEAC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0F83AA2-D2A2-4048-B552-08EF92CE3A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44C9420-4379-4AED-8857-1134E1886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23050F1-C671-490B-B5AF-B74EC39501C2}"/>
              </a:ext>
            </a:extLst>
          </p:cNvPr>
          <p:cNvSpPr>
            <a:spLocks noGrp="1"/>
          </p:cNvSpPr>
          <p:nvPr>
            <p:ph type="dt" sz="half" idx="10"/>
          </p:nvPr>
        </p:nvSpPr>
        <p:spPr/>
        <p:txBody>
          <a:bodyPr/>
          <a:lstStyle/>
          <a:p>
            <a:fld id="{F4575CF5-17C7-4CF0-BECC-516C78144D18}" type="datetimeFigureOut">
              <a:rPr lang="es-MX" smtClean="0"/>
              <a:t>01/06/2020</a:t>
            </a:fld>
            <a:endParaRPr lang="es-MX"/>
          </a:p>
        </p:txBody>
      </p:sp>
      <p:sp>
        <p:nvSpPr>
          <p:cNvPr id="6" name="Marcador de pie de página 5">
            <a:extLst>
              <a:ext uri="{FF2B5EF4-FFF2-40B4-BE49-F238E27FC236}">
                <a16:creationId xmlns:a16="http://schemas.microsoft.com/office/drawing/2014/main" id="{7BD0532F-C635-4305-B3FD-AA861EAF45B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2CBF886-CED2-4BE8-850E-095EAC290AA0}"/>
              </a:ext>
            </a:extLst>
          </p:cNvPr>
          <p:cNvSpPr>
            <a:spLocks noGrp="1"/>
          </p:cNvSpPr>
          <p:nvPr>
            <p:ph type="sldNum" sz="quarter" idx="12"/>
          </p:nvPr>
        </p:nvSpPr>
        <p:spPr/>
        <p:txBody>
          <a:bodyPr/>
          <a:lstStyle/>
          <a:p>
            <a:fld id="{4AB8CAC9-50D5-4160-8237-B3288522A948}" type="slidenum">
              <a:rPr lang="es-MX" smtClean="0"/>
              <a:t>‹Nº›</a:t>
            </a:fld>
            <a:endParaRPr lang="es-MX"/>
          </a:p>
        </p:txBody>
      </p:sp>
    </p:spTree>
    <p:extLst>
      <p:ext uri="{BB962C8B-B14F-4D97-AF65-F5344CB8AC3E}">
        <p14:creationId xmlns:p14="http://schemas.microsoft.com/office/powerpoint/2010/main" val="2196871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545D7DE-CC7C-40CB-B64C-F135343926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75B16CD-52A0-4C32-939E-757327CD35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0490A7B-922F-40FA-BC6E-44A7202323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75CF5-17C7-4CF0-BECC-516C78144D18}" type="datetimeFigureOut">
              <a:rPr lang="es-MX" smtClean="0"/>
              <a:t>01/06/2020</a:t>
            </a:fld>
            <a:endParaRPr lang="es-MX"/>
          </a:p>
        </p:txBody>
      </p:sp>
      <p:sp>
        <p:nvSpPr>
          <p:cNvPr id="5" name="Marcador de pie de página 4">
            <a:extLst>
              <a:ext uri="{FF2B5EF4-FFF2-40B4-BE49-F238E27FC236}">
                <a16:creationId xmlns:a16="http://schemas.microsoft.com/office/drawing/2014/main" id="{1634B295-3526-4876-BD90-6B64A54FD1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5FD4B27-3825-4C28-B665-CD4C9C4C79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8CAC9-50D5-4160-8237-B3288522A948}" type="slidenum">
              <a:rPr lang="es-MX" smtClean="0"/>
              <a:t>‹Nº›</a:t>
            </a:fld>
            <a:endParaRPr lang="es-MX"/>
          </a:p>
        </p:txBody>
      </p:sp>
    </p:spTree>
    <p:extLst>
      <p:ext uri="{BB962C8B-B14F-4D97-AF65-F5344CB8AC3E}">
        <p14:creationId xmlns:p14="http://schemas.microsoft.com/office/powerpoint/2010/main" val="130973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ventzilla.net/home" TargetMode="External"/><Relationship Id="rId2" Type="http://schemas.openxmlformats.org/officeDocument/2006/relationships/hyperlink" Target="https://www.eventbrite.es/" TargetMode="External"/><Relationship Id="rId1" Type="http://schemas.openxmlformats.org/officeDocument/2006/relationships/slideLayout" Target="../slideLayouts/slideLayout2.xml"/><Relationship Id="rId5" Type="http://schemas.openxmlformats.org/officeDocument/2006/relationships/hyperlink" Target="http://www.socialmention.com/" TargetMode="External"/><Relationship Id="rId4" Type="http://schemas.openxmlformats.org/officeDocument/2006/relationships/hyperlink" Target="http://doatten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arr.tv/es/" TargetMode="External"/><Relationship Id="rId2" Type="http://schemas.openxmlformats.org/officeDocument/2006/relationships/hyperlink" Target="http://www.easypromosapp.com/es/" TargetMode="External"/><Relationship Id="rId1" Type="http://schemas.openxmlformats.org/officeDocument/2006/relationships/slideLayout" Target="../slideLayouts/slideLayout2.xml"/><Relationship Id="rId6" Type="http://schemas.openxmlformats.org/officeDocument/2006/relationships/hyperlink" Target="https://basecamp.com/" TargetMode="External"/><Relationship Id="rId5" Type="http://schemas.openxmlformats.org/officeDocument/2006/relationships/hyperlink" Target="https://liveminutes.com/" TargetMode="External"/><Relationship Id="rId4" Type="http://schemas.openxmlformats.org/officeDocument/2006/relationships/hyperlink" Target="https://www.sumacrm.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04FAF2-20E4-4638-ABCE-07D0369E7D23}"/>
              </a:ext>
            </a:extLst>
          </p:cNvPr>
          <p:cNvSpPr>
            <a:spLocks noGrp="1"/>
          </p:cNvSpPr>
          <p:nvPr>
            <p:ph type="ctrTitle"/>
          </p:nvPr>
        </p:nvSpPr>
        <p:spPr>
          <a:xfrm>
            <a:off x="7290322" y="1655286"/>
            <a:ext cx="4272564" cy="2610042"/>
          </a:xfrm>
        </p:spPr>
        <p:txBody>
          <a:bodyPr>
            <a:normAutofit/>
          </a:bodyPr>
          <a:lstStyle/>
          <a:p>
            <a:r>
              <a:rPr lang="es-ES" sz="5400" dirty="0"/>
              <a:t>Eventos culturales en línea</a:t>
            </a:r>
            <a:endParaRPr lang="es-MX" sz="5400" dirty="0"/>
          </a:p>
        </p:txBody>
      </p:sp>
      <p:sp>
        <p:nvSpPr>
          <p:cNvPr id="3" name="Subtítulo 2">
            <a:extLst>
              <a:ext uri="{FF2B5EF4-FFF2-40B4-BE49-F238E27FC236}">
                <a16:creationId xmlns:a16="http://schemas.microsoft.com/office/drawing/2014/main" id="{7AE17C5B-B851-4768-A0DE-54629EA17FE5}"/>
              </a:ext>
            </a:extLst>
          </p:cNvPr>
          <p:cNvSpPr>
            <a:spLocks noGrp="1"/>
          </p:cNvSpPr>
          <p:nvPr>
            <p:ph type="subTitle" idx="1"/>
          </p:nvPr>
        </p:nvSpPr>
        <p:spPr>
          <a:xfrm>
            <a:off x="7290322" y="4373384"/>
            <a:ext cx="4272564" cy="766381"/>
          </a:xfrm>
        </p:spPr>
        <p:txBody>
          <a:bodyPr>
            <a:normAutofit/>
          </a:bodyPr>
          <a:lstStyle/>
          <a:p>
            <a:r>
              <a:rPr lang="es-ES" sz="1900" dirty="0"/>
              <a:t>SECRETARÍA DE CULTURA</a:t>
            </a:r>
          </a:p>
          <a:p>
            <a:r>
              <a:rPr lang="es-ES" sz="1900" dirty="0"/>
              <a:t>CDMX</a:t>
            </a:r>
            <a:endParaRPr lang="es-MX" sz="1900" dirty="0"/>
          </a:p>
        </p:txBody>
      </p:sp>
      <p:sp>
        <p:nvSpPr>
          <p:cNvPr id="1028" name="Freeform: Shape 70">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9" name="Freeform: Shape 72">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Coming Soon 4">
            <a:extLst>
              <a:ext uri="{FF2B5EF4-FFF2-40B4-BE49-F238E27FC236}">
                <a16:creationId xmlns:a16="http://schemas.microsoft.com/office/drawing/2014/main" id="{31628BCB-324D-4301-8338-0F8FF9E84E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1248" y="2692900"/>
            <a:ext cx="5079371" cy="1409525"/>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347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4D7306-13CE-4F2B-AD8E-ED93C4661897}"/>
              </a:ext>
            </a:extLst>
          </p:cNvPr>
          <p:cNvSpPr>
            <a:spLocks noGrp="1"/>
          </p:cNvSpPr>
          <p:nvPr>
            <p:ph type="title"/>
          </p:nvPr>
        </p:nvSpPr>
        <p:spPr/>
        <p:txBody>
          <a:bodyPr/>
          <a:lstStyle/>
          <a:p>
            <a:r>
              <a:rPr lang="es-ES" dirty="0"/>
              <a:t>METODOLOGÍA</a:t>
            </a:r>
            <a:endParaRPr lang="es-MX" dirty="0"/>
          </a:p>
        </p:txBody>
      </p:sp>
      <p:sp>
        <p:nvSpPr>
          <p:cNvPr id="3" name="Marcador de contenido 2">
            <a:extLst>
              <a:ext uri="{FF2B5EF4-FFF2-40B4-BE49-F238E27FC236}">
                <a16:creationId xmlns:a16="http://schemas.microsoft.com/office/drawing/2014/main" id="{A50AE2AB-B1C2-4353-96AC-D91A463325CE}"/>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3374256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A3473F4-CD48-4AEB-8B23-A31296343CB1}"/>
              </a:ext>
            </a:extLst>
          </p:cNvPr>
          <p:cNvSpPr>
            <a:spLocks noGrp="1"/>
          </p:cNvSpPr>
          <p:nvPr>
            <p:ph type="title"/>
          </p:nvPr>
        </p:nvSpPr>
        <p:spPr>
          <a:xfrm>
            <a:off x="594360" y="637125"/>
            <a:ext cx="3802276" cy="5256371"/>
          </a:xfrm>
        </p:spPr>
        <p:txBody>
          <a:bodyPr>
            <a:normAutofit/>
          </a:bodyPr>
          <a:lstStyle/>
          <a:p>
            <a:r>
              <a:rPr lang="es-ES" sz="4800"/>
              <a:t>FASES</a:t>
            </a:r>
            <a:endParaRPr lang="es-MX" sz="4800"/>
          </a:p>
        </p:txBody>
      </p:sp>
      <p:graphicFrame>
        <p:nvGraphicFramePr>
          <p:cNvPr id="5" name="Marcador de contenido 2">
            <a:extLst>
              <a:ext uri="{FF2B5EF4-FFF2-40B4-BE49-F238E27FC236}">
                <a16:creationId xmlns:a16="http://schemas.microsoft.com/office/drawing/2014/main" id="{45F03CBD-B583-44E4-8761-F997AD9D3372}"/>
              </a:ext>
            </a:extLst>
          </p:cNvPr>
          <p:cNvGraphicFramePr>
            <a:graphicFrameLocks noGrp="1"/>
          </p:cNvGraphicFramePr>
          <p:nvPr>
            <p:ph idx="1"/>
            <p:extLst>
              <p:ext uri="{D42A27DB-BD31-4B8C-83A1-F6EECF244321}">
                <p14:modId xmlns:p14="http://schemas.microsoft.com/office/powerpoint/2010/main" val="2958336884"/>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4700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6F56B66-0C6D-47EF-8145-582D9014B064}"/>
              </a:ext>
            </a:extLst>
          </p:cNvPr>
          <p:cNvSpPr>
            <a:spLocks noGrp="1"/>
          </p:cNvSpPr>
          <p:nvPr>
            <p:ph type="title"/>
          </p:nvPr>
        </p:nvSpPr>
        <p:spPr>
          <a:xfrm>
            <a:off x="1153618" y="1239927"/>
            <a:ext cx="4008586" cy="4680583"/>
          </a:xfrm>
        </p:spPr>
        <p:txBody>
          <a:bodyPr anchor="ctr">
            <a:normAutofit/>
          </a:bodyPr>
          <a:lstStyle/>
          <a:p>
            <a:r>
              <a:rPr lang="es-ES" sz="5200"/>
              <a:t>Fase 2: Diseño</a:t>
            </a:r>
            <a:endParaRPr lang="es-MX" sz="5200"/>
          </a:p>
        </p:txBody>
      </p:sp>
      <p:sp>
        <p:nvSpPr>
          <p:cNvPr id="3" name="Marcador de contenido 2">
            <a:extLst>
              <a:ext uri="{FF2B5EF4-FFF2-40B4-BE49-F238E27FC236}">
                <a16:creationId xmlns:a16="http://schemas.microsoft.com/office/drawing/2014/main" id="{BA6DBD19-5227-47AF-ADC4-D646EA074AB9}"/>
              </a:ext>
            </a:extLst>
          </p:cNvPr>
          <p:cNvSpPr>
            <a:spLocks noGrp="1"/>
          </p:cNvSpPr>
          <p:nvPr>
            <p:ph idx="1"/>
          </p:nvPr>
        </p:nvSpPr>
        <p:spPr>
          <a:xfrm>
            <a:off x="6291923" y="1239927"/>
            <a:ext cx="4971824" cy="4680583"/>
          </a:xfrm>
        </p:spPr>
        <p:txBody>
          <a:bodyPr anchor="ctr">
            <a:normAutofit/>
          </a:bodyPr>
          <a:lstStyle/>
          <a:p>
            <a:r>
              <a:rPr lang="es-ES" sz="1700"/>
              <a:t>Redacción de los objetivos generales y específicos del evento.</a:t>
            </a:r>
          </a:p>
          <a:p>
            <a:r>
              <a:rPr lang="es-ES" sz="1700"/>
              <a:t>Definición del eje central del evento y de los principales núcleos temáticos a</a:t>
            </a:r>
          </a:p>
          <a:p>
            <a:r>
              <a:rPr lang="es-MX" sz="1700"/>
              <a:t>tratar.</a:t>
            </a:r>
          </a:p>
          <a:p>
            <a:r>
              <a:rPr lang="es-MX" sz="1700"/>
              <a:t>Selección de oradores, presentadores, invitados o artistas que participarán del</a:t>
            </a:r>
          </a:p>
          <a:p>
            <a:r>
              <a:rPr lang="es-MX" sz="1700"/>
              <a:t>evento.</a:t>
            </a:r>
          </a:p>
          <a:p>
            <a:r>
              <a:rPr lang="es-ES" sz="1700"/>
              <a:t>Determinación del tipo de evento a realizar, de su estructura y duración.</a:t>
            </a:r>
          </a:p>
          <a:p>
            <a:r>
              <a:rPr lang="es-ES" sz="1700"/>
              <a:t>Definición de un programa tentativo.</a:t>
            </a:r>
          </a:p>
          <a:p>
            <a:r>
              <a:rPr lang="es-ES" sz="1700"/>
              <a:t>Definición de los materiales didácticos digitales que acompañarán el evento.</a:t>
            </a:r>
          </a:p>
          <a:p>
            <a:r>
              <a:rPr lang="es-ES" sz="1700"/>
              <a:t>Diseño de la estética del entorno (plataforma de transmisión en vivo) y de las </a:t>
            </a:r>
            <a:r>
              <a:rPr lang="es-MX" sz="1700"/>
              <a:t>gráficas del evento.</a:t>
            </a:r>
          </a:p>
        </p:txBody>
      </p:sp>
    </p:spTree>
    <p:extLst>
      <p:ext uri="{BB962C8B-B14F-4D97-AF65-F5344CB8AC3E}">
        <p14:creationId xmlns:p14="http://schemas.microsoft.com/office/powerpoint/2010/main" val="72738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7D980565-9E22-46CE-874B-C159BB68BC3A}"/>
              </a:ext>
            </a:extLst>
          </p:cNvPr>
          <p:cNvSpPr>
            <a:spLocks noGrp="1"/>
          </p:cNvSpPr>
          <p:nvPr>
            <p:ph type="title"/>
          </p:nvPr>
        </p:nvSpPr>
        <p:spPr>
          <a:xfrm>
            <a:off x="524256" y="583616"/>
            <a:ext cx="3722141" cy="5520579"/>
          </a:xfrm>
        </p:spPr>
        <p:txBody>
          <a:bodyPr>
            <a:normAutofit/>
          </a:bodyPr>
          <a:lstStyle/>
          <a:p>
            <a:r>
              <a:rPr lang="es-ES">
                <a:solidFill>
                  <a:srgbClr val="FFFFFF"/>
                </a:solidFill>
              </a:rPr>
              <a:t>Fase 3: Desarrollo</a:t>
            </a:r>
            <a:endParaRPr lang="es-MX">
              <a:solidFill>
                <a:srgbClr val="FFFFFF"/>
              </a:solidFill>
            </a:endParaRPr>
          </a:p>
        </p:txBody>
      </p:sp>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Marcador de contenido 2">
            <a:extLst>
              <a:ext uri="{FF2B5EF4-FFF2-40B4-BE49-F238E27FC236}">
                <a16:creationId xmlns:a16="http://schemas.microsoft.com/office/drawing/2014/main" id="{CD5B599F-0FA8-4B01-8EC9-7BFB97B9C09A}"/>
              </a:ext>
            </a:extLst>
          </p:cNvPr>
          <p:cNvGraphicFramePr>
            <a:graphicFrameLocks noGrp="1"/>
          </p:cNvGraphicFramePr>
          <p:nvPr>
            <p:ph idx="1"/>
            <p:extLst>
              <p:ext uri="{D42A27DB-BD31-4B8C-83A1-F6EECF244321}">
                <p14:modId xmlns:p14="http://schemas.microsoft.com/office/powerpoint/2010/main" val="643297990"/>
              </p:ext>
            </p:extLst>
          </p:nvPr>
        </p:nvGraphicFramePr>
        <p:xfrm>
          <a:off x="4933950" y="584200"/>
          <a:ext cx="6594475" cy="5519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7305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EC9462F-9F0F-4C71-AFDD-F117D45D6CD3}"/>
              </a:ext>
            </a:extLst>
          </p:cNvPr>
          <p:cNvSpPr>
            <a:spLocks noGrp="1"/>
          </p:cNvSpPr>
          <p:nvPr>
            <p:ph type="title"/>
          </p:nvPr>
        </p:nvSpPr>
        <p:spPr>
          <a:xfrm>
            <a:off x="762000" y="559678"/>
            <a:ext cx="3567915" cy="4952492"/>
          </a:xfrm>
        </p:spPr>
        <p:txBody>
          <a:bodyPr>
            <a:normAutofit/>
          </a:bodyPr>
          <a:lstStyle/>
          <a:p>
            <a:r>
              <a:rPr lang="es-MX" sz="3700">
                <a:solidFill>
                  <a:schemeClr val="bg1"/>
                </a:solidFill>
              </a:rPr>
              <a:t>Fase 4: Implementación</a:t>
            </a:r>
          </a:p>
        </p:txBody>
      </p:sp>
      <p:cxnSp>
        <p:nvCxnSpPr>
          <p:cNvPr id="11" name="Straight Connector 1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Marcador de contenido 2">
            <a:extLst>
              <a:ext uri="{FF2B5EF4-FFF2-40B4-BE49-F238E27FC236}">
                <a16:creationId xmlns:a16="http://schemas.microsoft.com/office/drawing/2014/main" id="{DFC2AA78-6BE4-407A-B488-D85E1B79770E}"/>
              </a:ext>
            </a:extLst>
          </p:cNvPr>
          <p:cNvGraphicFramePr>
            <a:graphicFrameLocks noGrp="1"/>
          </p:cNvGraphicFramePr>
          <p:nvPr>
            <p:ph idx="1"/>
            <p:extLst>
              <p:ext uri="{D42A27DB-BD31-4B8C-83A1-F6EECF244321}">
                <p14:modId xmlns:p14="http://schemas.microsoft.com/office/powerpoint/2010/main" val="2355716401"/>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9412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87BDA70-1EF7-44FA-8C27-ACBCED4CD494}"/>
              </a:ext>
            </a:extLst>
          </p:cNvPr>
          <p:cNvSpPr>
            <a:spLocks noGrp="1"/>
          </p:cNvSpPr>
          <p:nvPr>
            <p:ph type="title"/>
          </p:nvPr>
        </p:nvSpPr>
        <p:spPr>
          <a:xfrm>
            <a:off x="1812897" y="518649"/>
            <a:ext cx="9882278" cy="1067634"/>
          </a:xfrm>
        </p:spPr>
        <p:txBody>
          <a:bodyPr anchor="ctr">
            <a:normAutofit/>
          </a:bodyPr>
          <a:lstStyle/>
          <a:p>
            <a:r>
              <a:rPr lang="es-MX"/>
              <a:t>Fase 5: Evaluación</a:t>
            </a:r>
          </a:p>
        </p:txBody>
      </p:sp>
      <p:grpSp>
        <p:nvGrpSpPr>
          <p:cNvPr id="20" name="Group 19">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21"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2"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4" name="Marcador de contenido 2">
            <a:extLst>
              <a:ext uri="{FF2B5EF4-FFF2-40B4-BE49-F238E27FC236}">
                <a16:creationId xmlns:a16="http://schemas.microsoft.com/office/drawing/2014/main" id="{0844D4EA-FFB3-4E25-8A2D-BD86AF0F79B8}"/>
              </a:ext>
            </a:extLst>
          </p:cNvPr>
          <p:cNvGraphicFramePr>
            <a:graphicFrameLocks noGrp="1"/>
          </p:cNvGraphicFramePr>
          <p:nvPr>
            <p:ph idx="1"/>
            <p:extLst>
              <p:ext uri="{D42A27DB-BD31-4B8C-83A1-F6EECF244321}">
                <p14:modId xmlns:p14="http://schemas.microsoft.com/office/powerpoint/2010/main" val="2798106696"/>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9599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1D8089-B5D7-48E1-878F-F237B29FEB31}"/>
              </a:ext>
            </a:extLst>
          </p:cNvPr>
          <p:cNvSpPr>
            <a:spLocks noGrp="1"/>
          </p:cNvSpPr>
          <p:nvPr>
            <p:ph type="title"/>
          </p:nvPr>
        </p:nvSpPr>
        <p:spPr/>
        <p:txBody>
          <a:bodyPr/>
          <a:lstStyle/>
          <a:p>
            <a:r>
              <a:rPr lang="es-ES" dirty="0"/>
              <a:t>LAS REDES SOCIALES EN LOS EVENTOS VIRTUALES</a:t>
            </a:r>
            <a:endParaRPr lang="es-MX" dirty="0"/>
          </a:p>
        </p:txBody>
      </p:sp>
      <p:sp>
        <p:nvSpPr>
          <p:cNvPr id="3" name="Marcador de contenido 2">
            <a:extLst>
              <a:ext uri="{FF2B5EF4-FFF2-40B4-BE49-F238E27FC236}">
                <a16:creationId xmlns:a16="http://schemas.microsoft.com/office/drawing/2014/main" id="{B82C5B9E-D2F9-42E9-AB40-1834AB2C2711}"/>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2633329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6E19EC2-4B15-4348-873B-491737866F87}"/>
              </a:ext>
            </a:extLst>
          </p:cNvPr>
          <p:cNvSpPr>
            <a:spLocks noGrp="1"/>
          </p:cNvSpPr>
          <p:nvPr>
            <p:ph type="title"/>
          </p:nvPr>
        </p:nvSpPr>
        <p:spPr>
          <a:xfrm>
            <a:off x="1153618" y="1239927"/>
            <a:ext cx="4008586" cy="4680583"/>
          </a:xfrm>
        </p:spPr>
        <p:txBody>
          <a:bodyPr anchor="ctr">
            <a:normAutofit/>
          </a:bodyPr>
          <a:lstStyle/>
          <a:p>
            <a:r>
              <a:rPr lang="es-ES" sz="4000"/>
              <a:t>PATROCINADORES</a:t>
            </a:r>
            <a:endParaRPr lang="es-MX" sz="4000"/>
          </a:p>
        </p:txBody>
      </p:sp>
      <p:sp>
        <p:nvSpPr>
          <p:cNvPr id="3" name="Marcador de contenido 2">
            <a:extLst>
              <a:ext uri="{FF2B5EF4-FFF2-40B4-BE49-F238E27FC236}">
                <a16:creationId xmlns:a16="http://schemas.microsoft.com/office/drawing/2014/main" id="{381B041D-CCB2-4C10-AC8A-C81D5BDED8C6}"/>
              </a:ext>
            </a:extLst>
          </p:cNvPr>
          <p:cNvSpPr>
            <a:spLocks noGrp="1"/>
          </p:cNvSpPr>
          <p:nvPr>
            <p:ph idx="1"/>
          </p:nvPr>
        </p:nvSpPr>
        <p:spPr>
          <a:xfrm>
            <a:off x="6291923" y="1239927"/>
            <a:ext cx="4971824" cy="4680583"/>
          </a:xfrm>
        </p:spPr>
        <p:txBody>
          <a:bodyPr anchor="ctr">
            <a:normAutofit/>
          </a:bodyPr>
          <a:lstStyle/>
          <a:p>
            <a:r>
              <a:rPr lang="es-ES" sz="2000"/>
              <a:t>Se podrá disponer de medios digitales para contar con espacios digitales, contaremos con una disposición de cantidad de espacios publicitarios para comunicar eficazmente cada marca.</a:t>
            </a:r>
          </a:p>
        </p:txBody>
      </p:sp>
    </p:spTree>
    <p:extLst>
      <p:ext uri="{BB962C8B-B14F-4D97-AF65-F5344CB8AC3E}">
        <p14:creationId xmlns:p14="http://schemas.microsoft.com/office/powerpoint/2010/main" val="2033434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92D60D-4D9F-4B49-A569-C1180383074D}"/>
              </a:ext>
            </a:extLst>
          </p:cNvPr>
          <p:cNvSpPr>
            <a:spLocks noGrp="1"/>
          </p:cNvSpPr>
          <p:nvPr>
            <p:ph type="title"/>
          </p:nvPr>
        </p:nvSpPr>
        <p:spPr/>
        <p:txBody>
          <a:bodyPr/>
          <a:lstStyle/>
          <a:p>
            <a:r>
              <a:rPr lang="es-ES" dirty="0"/>
              <a:t>RECOMENDACIONES</a:t>
            </a:r>
            <a:endParaRPr lang="es-MX" dirty="0"/>
          </a:p>
        </p:txBody>
      </p:sp>
      <p:sp>
        <p:nvSpPr>
          <p:cNvPr id="3" name="Marcador de contenido 2">
            <a:extLst>
              <a:ext uri="{FF2B5EF4-FFF2-40B4-BE49-F238E27FC236}">
                <a16:creationId xmlns:a16="http://schemas.microsoft.com/office/drawing/2014/main" id="{5C3F265D-59ED-439F-8C4E-49F8C3CD8869}"/>
              </a:ext>
            </a:extLst>
          </p:cNvPr>
          <p:cNvSpPr>
            <a:spLocks noGrp="1"/>
          </p:cNvSpPr>
          <p:nvPr>
            <p:ph idx="1"/>
          </p:nvPr>
        </p:nvSpPr>
        <p:spPr/>
        <p:txBody>
          <a:bodyPr>
            <a:normAutofit fontScale="40000" lnSpcReduction="20000"/>
          </a:bodyPr>
          <a:lstStyle/>
          <a:p>
            <a:pPr fontAlgn="base"/>
            <a:r>
              <a:rPr lang="es-ES" dirty="0"/>
              <a:t>Antes de definir las redes sociales que van a impulsar el evento, debemos definir algunos factores:</a:t>
            </a:r>
          </a:p>
          <a:p>
            <a:pPr fontAlgn="base"/>
            <a:r>
              <a:rPr lang="es-ES" dirty="0"/>
              <a:t>Verificar la presencia de tu público objetivo: conocer las redes sociales que usan más tu público objetivo, definir cómo quieres conectar con ellos.</a:t>
            </a:r>
          </a:p>
          <a:p>
            <a:pPr fontAlgn="base"/>
            <a:r>
              <a:rPr lang="es-ES" dirty="0"/>
              <a:t>La estrategia de contenido: definir los contenidos que pueden aportar valor a tu público objetivo y así atraerlos; usando artículos, imágenes, infografías, entre otros.</a:t>
            </a:r>
          </a:p>
          <a:p>
            <a:pPr fontAlgn="base"/>
            <a:r>
              <a:rPr lang="es-ES" dirty="0"/>
              <a:t>Crear una plantilla o formato de las imágenes del evento: se debe definir el nombre del evento, logo, ubicación, lugar, colores, entre otros y así tener un diseño unificado que represente a la marca y al evento.</a:t>
            </a:r>
          </a:p>
          <a:p>
            <a:r>
              <a:rPr lang="es-ES" dirty="0"/>
              <a:t>se debe definir un proceso de </a:t>
            </a:r>
            <a:r>
              <a:rPr lang="es-ES" b="1" dirty="0"/>
              <a:t>registro y acceso cómodo y seguro</a:t>
            </a:r>
            <a:r>
              <a:rPr lang="es-ES" dirty="0"/>
              <a:t>. También requeriremos normas o recomendaciones para el público (nada distinto a un evento offline), y por último pero no menos importante, </a:t>
            </a:r>
            <a:r>
              <a:rPr lang="es-ES" b="1" dirty="0"/>
              <a:t>planes trazados en caso de que algo falle</a:t>
            </a:r>
            <a:r>
              <a:rPr lang="es-ES" dirty="0"/>
              <a:t>.</a:t>
            </a:r>
          </a:p>
          <a:p>
            <a:r>
              <a:rPr lang="es-MX" b="1" dirty="0"/>
              <a:t>Aprovechar las redes</a:t>
            </a:r>
          </a:p>
          <a:p>
            <a:pPr fontAlgn="base"/>
            <a:r>
              <a:rPr lang="es-ES" b="1" dirty="0"/>
              <a:t>No arriesgar con la infraestructura</a:t>
            </a:r>
          </a:p>
          <a:p>
            <a:pPr fontAlgn="base"/>
            <a:r>
              <a:rPr lang="es-ES" dirty="0"/>
              <a:t>Imagina que a mitad del </a:t>
            </a:r>
            <a:r>
              <a:rPr lang="es-ES" dirty="0" err="1"/>
              <a:t>live</a:t>
            </a:r>
            <a:r>
              <a:rPr lang="es-ES" dirty="0"/>
              <a:t> </a:t>
            </a:r>
            <a:r>
              <a:rPr lang="es-ES" dirty="0" err="1"/>
              <a:t>stream</a:t>
            </a:r>
            <a:r>
              <a:rPr lang="es-ES" dirty="0"/>
              <a:t> más esperado, se cae la conexión a internet, o peor aún, surge un pantallazo azul en tu computador. </a:t>
            </a:r>
            <a:r>
              <a:rPr lang="es-ES" b="1" dirty="0"/>
              <a:t>Los eventos en línea recaen totalmente en una buena infraestructura y soporte técnico</a:t>
            </a:r>
            <a:r>
              <a:rPr lang="es-ES" dirty="0"/>
              <a:t>, por lo que debes dedicar los recursos tecnológicos necesarios y  lograr tener una base sólida, que te permita realizar tu evento sin preocupaciones.</a:t>
            </a:r>
          </a:p>
          <a:p>
            <a:pPr fontAlgn="base"/>
            <a:r>
              <a:rPr lang="es-ES" dirty="0"/>
              <a:t>Existen plataformas que pueden facilitarnos este trabajo, como </a:t>
            </a:r>
            <a:r>
              <a:rPr lang="es-ES" dirty="0" err="1"/>
              <a:t>brightTALK</a:t>
            </a:r>
            <a:r>
              <a:rPr lang="es-ES" dirty="0"/>
              <a:t> o WebEx, que no solo ofrecen sus servidores, si no que se pueden encargar de otras tareas como el registro de participantes y el control de asistencia.</a:t>
            </a:r>
          </a:p>
          <a:p>
            <a:pPr fontAlgn="base"/>
            <a:r>
              <a:rPr lang="es-ES" b="1" dirty="0"/>
              <a:t>Nota: </a:t>
            </a:r>
            <a:r>
              <a:rPr lang="es-ES" dirty="0"/>
              <a:t>Este punto quizás te deje cierta preocupación en cuanto a términos monetarios, pero calma, muchas veces no necesitaremos un presupuesto exagerado para realizar un evento en línea. Hay </a:t>
            </a:r>
            <a:r>
              <a:rPr lang="es-ES" b="1" dirty="0"/>
              <a:t>opciones económicas e incluso gratuitas</a:t>
            </a:r>
            <a:r>
              <a:rPr lang="es-ES" dirty="0"/>
              <a:t> para desarrollar nuestras ideas, tal es el caso de los Hangouts </a:t>
            </a:r>
            <a:r>
              <a:rPr lang="es-ES" dirty="0" err="1"/>
              <a:t>On</a:t>
            </a:r>
            <a:r>
              <a:rPr lang="es-ES" dirty="0"/>
              <a:t> Air de Google, donde podemos transmitir en vivo mediante </a:t>
            </a:r>
            <a:r>
              <a:rPr lang="es-ES" dirty="0" err="1"/>
              <a:t>Youtube</a:t>
            </a:r>
            <a:r>
              <a:rPr lang="es-ES" dirty="0"/>
              <a:t> a la cantidad de participantes que queramos. Claro, si buscamos crear algo memorable, nos tocará desembolsar un poco más.</a:t>
            </a:r>
          </a:p>
          <a:p>
            <a:pPr fontAlgn="base"/>
            <a:r>
              <a:rPr lang="es-ES" b="1" dirty="0"/>
              <a:t>Grabar el evento</a:t>
            </a:r>
          </a:p>
          <a:p>
            <a:pPr fontAlgn="base"/>
            <a:r>
              <a:rPr lang="es-ES" dirty="0"/>
              <a:t>Muchas de las personas registradas no podrán asistir a la convocatoria, pero no por eso debemos olvidarlos. Siempre que la modalidad lo permita, </a:t>
            </a:r>
            <a:r>
              <a:rPr lang="es-ES" b="1" dirty="0"/>
              <a:t>graba todo el material posible o documéntalo de alguna forma</a:t>
            </a:r>
            <a:r>
              <a:rPr lang="es-ES" dirty="0"/>
              <a:t>. Posteriormente podrás ofrecer este contenido a los que no pudieron asistir, e incluso a los que no supieron del evento hasta después de que pasó.</a:t>
            </a:r>
          </a:p>
          <a:p>
            <a:endParaRPr lang="es-MX" dirty="0"/>
          </a:p>
        </p:txBody>
      </p:sp>
    </p:spTree>
    <p:extLst>
      <p:ext uri="{BB962C8B-B14F-4D97-AF65-F5344CB8AC3E}">
        <p14:creationId xmlns:p14="http://schemas.microsoft.com/office/powerpoint/2010/main" val="1572337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19F1BB-482D-46AC-9BE8-6196E2BA8E1E}"/>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3697EFD-59C2-41C6-B70A-5A624D206AC5}"/>
              </a:ext>
            </a:extLst>
          </p:cNvPr>
          <p:cNvSpPr>
            <a:spLocks noGrp="1"/>
          </p:cNvSpPr>
          <p:nvPr>
            <p:ph idx="1"/>
          </p:nvPr>
        </p:nvSpPr>
        <p:spPr/>
        <p:txBody>
          <a:bodyPr>
            <a:normAutofit fontScale="32500" lnSpcReduction="20000"/>
          </a:bodyPr>
          <a:lstStyle/>
          <a:p>
            <a:pPr fontAlgn="base"/>
            <a:r>
              <a:rPr lang="es-ES" dirty="0"/>
              <a:t>Gracias al </a:t>
            </a:r>
            <a:r>
              <a:rPr lang="es-ES" b="1" dirty="0"/>
              <a:t>internet, se nos facilita organizar eventos online de todo tipo</a:t>
            </a:r>
            <a:r>
              <a:rPr lang="es-ES" dirty="0"/>
              <a:t>. Ya sea eventos profesionales o personales, te presento diferentes herramientas para realizar eventos online:</a:t>
            </a:r>
          </a:p>
          <a:p>
            <a:pPr fontAlgn="base"/>
            <a:r>
              <a:rPr lang="es-ES" b="1" dirty="0"/>
              <a:t>1- Facebook </a:t>
            </a:r>
            <a:r>
              <a:rPr lang="es-ES" b="1" dirty="0" err="1"/>
              <a:t>Events</a:t>
            </a:r>
            <a:r>
              <a:rPr lang="es-ES" b="1" dirty="0"/>
              <a:t>: </a:t>
            </a:r>
            <a:r>
              <a:rPr lang="es-ES" dirty="0"/>
              <a:t>Gracias a la gran presencia que tiene la red social, según la agencia </a:t>
            </a:r>
            <a:r>
              <a:rPr lang="es-ES" dirty="0" err="1"/>
              <a:t>We</a:t>
            </a:r>
            <a:r>
              <a:rPr lang="es-ES" dirty="0"/>
              <a:t> Are Social, en su último estudio, comentó que Facebook tiene más de 1.590 millones de usuarios activos, </a:t>
            </a:r>
            <a:r>
              <a:rPr lang="es-ES" b="1" dirty="0"/>
              <a:t>Facebook </a:t>
            </a:r>
            <a:r>
              <a:rPr lang="es-ES" b="1" dirty="0" err="1"/>
              <a:t>Event</a:t>
            </a:r>
            <a:r>
              <a:rPr lang="es-ES" b="1" dirty="0"/>
              <a:t> es la herramienta que te ayuda a tener un gran alcance en tu convocatoria </a:t>
            </a:r>
            <a:r>
              <a:rPr lang="es-ES" dirty="0"/>
              <a:t>y la información tiene altas posibilidades de viralizarse a través de ella, también te puede ayudar a estimar la cantidad de personas que posiblemente asistan al evento y también </a:t>
            </a:r>
            <a:r>
              <a:rPr lang="es-ES" b="1" dirty="0"/>
              <a:t>aumentarás más tu interacción con los usuarios</a:t>
            </a:r>
            <a:r>
              <a:rPr lang="es-ES" dirty="0"/>
              <a:t>.</a:t>
            </a:r>
          </a:p>
          <a:p>
            <a:pPr fontAlgn="base"/>
            <a:r>
              <a:rPr lang="es-ES" dirty="0"/>
              <a:t>La red social</a:t>
            </a:r>
            <a:r>
              <a:rPr lang="es-ES" b="1" dirty="0"/>
              <a:t> Facebook</a:t>
            </a:r>
            <a:r>
              <a:rPr lang="es-ES" dirty="0"/>
              <a:t> te permitirá crear eventos en unos minutos e invitar a tus amigos, así como a los amigos de tus amigos.</a:t>
            </a:r>
          </a:p>
          <a:p>
            <a:pPr fontAlgn="base"/>
            <a:r>
              <a:rPr lang="es-ES" b="1" dirty="0"/>
              <a:t>Costo</a:t>
            </a:r>
            <a:r>
              <a:rPr lang="es-ES" dirty="0"/>
              <a:t>: Gratuito, solo necesitas estar registrado en la red social Facebook.</a:t>
            </a:r>
          </a:p>
          <a:p>
            <a:pPr fontAlgn="base"/>
            <a:r>
              <a:rPr lang="es-ES" b="1" dirty="0"/>
              <a:t>2-</a:t>
            </a:r>
            <a:r>
              <a:rPr lang="es-ES" b="1" dirty="0">
                <a:hlinkClick r:id="rId2"/>
              </a:rPr>
              <a:t> </a:t>
            </a:r>
            <a:r>
              <a:rPr lang="es-ES" b="1" dirty="0" err="1">
                <a:hlinkClick r:id="rId2"/>
              </a:rPr>
              <a:t>Evenbrite</a:t>
            </a:r>
            <a:r>
              <a:rPr lang="es-ES" dirty="0"/>
              <a:t>: Te ayuda a crear eventos, </a:t>
            </a:r>
            <a:r>
              <a:rPr lang="es-ES" b="1" dirty="0" err="1"/>
              <a:t>Evenbrite</a:t>
            </a:r>
            <a:r>
              <a:rPr lang="es-ES" b="1" dirty="0"/>
              <a:t> te permitirá vender entradas</a:t>
            </a:r>
            <a:r>
              <a:rPr lang="es-ES" dirty="0"/>
              <a:t>. Tienes la opción de personalizar tu evento, agregando los logos de la marca, links que necesitas adjuntar, imágenes que usarás y hasta enviar los tickets con códigos de barra para que los participantes los puedan imprimir.</a:t>
            </a:r>
          </a:p>
          <a:p>
            <a:pPr fontAlgn="base"/>
            <a:r>
              <a:rPr lang="es-ES" b="1" dirty="0"/>
              <a:t>Costo</a:t>
            </a:r>
            <a:r>
              <a:rPr lang="es-ES" dirty="0"/>
              <a:t>: Es gratuito si el evento es gratis, la versión gratuita te permite publicar y promocionar el evento, también te permite realizar el seguimiento de forma sencilla de los registros a fiestas, clases, seminarios, eventos para generar contactos, eventos sin ánimo de lucro, visitas y mucho más. Para la versión paga, dependiendo del costo de la entrada, ellos cobrarán una comisión más el impuesto.</a:t>
            </a:r>
          </a:p>
          <a:p>
            <a:pPr fontAlgn="base"/>
            <a:r>
              <a:rPr lang="es-ES" b="1" dirty="0"/>
              <a:t>3-</a:t>
            </a:r>
            <a:r>
              <a:rPr lang="es-ES" b="1" dirty="0">
                <a:hlinkClick r:id="rId3"/>
              </a:rPr>
              <a:t>Eventzilla</a:t>
            </a:r>
            <a:r>
              <a:rPr lang="es-ES" dirty="0"/>
              <a:t>: Es muy parecida a </a:t>
            </a:r>
            <a:r>
              <a:rPr lang="es-ES" dirty="0" err="1"/>
              <a:t>Evenbrite</a:t>
            </a:r>
            <a:r>
              <a:rPr lang="es-ES" dirty="0"/>
              <a:t>, te permite crear eventos personalizados. La diferencia es que para los eventos que son pagos se deben realizar los pagos a través de </a:t>
            </a:r>
            <a:r>
              <a:rPr lang="es-ES" dirty="0" err="1"/>
              <a:t>Eventzilla</a:t>
            </a:r>
            <a:r>
              <a:rPr lang="es-ES" dirty="0"/>
              <a:t> por VISA, Master </a:t>
            </a:r>
            <a:r>
              <a:rPr lang="es-ES" dirty="0" err="1"/>
              <a:t>Card</a:t>
            </a:r>
            <a:r>
              <a:rPr lang="es-ES" dirty="0"/>
              <a:t>, AMEX, PayPal y </a:t>
            </a:r>
            <a:r>
              <a:rPr lang="es-ES" dirty="0" err="1"/>
              <a:t>Check</a:t>
            </a:r>
            <a:r>
              <a:rPr lang="es-ES" dirty="0"/>
              <a:t> &amp; Cash.</a:t>
            </a:r>
          </a:p>
          <a:p>
            <a:pPr fontAlgn="base"/>
            <a:r>
              <a:rPr lang="es-ES" b="1" dirty="0"/>
              <a:t>Costo</a:t>
            </a:r>
            <a:r>
              <a:rPr lang="es-ES" dirty="0"/>
              <a:t>: Si son eventos gratuitos, ello no cobran por el uso de la herramienta pero cobran 1$ por cada asistente. La tasa se paga por los asistentes del evento pero si los organizadores del evento quieren pagar la tasa por todos los participantes también lo pueden realizar.</a:t>
            </a:r>
          </a:p>
          <a:p>
            <a:pPr fontAlgn="base"/>
            <a:r>
              <a:rPr lang="es-ES" b="1" dirty="0"/>
              <a:t>4-</a:t>
            </a:r>
            <a:r>
              <a:rPr lang="es-ES" b="1" dirty="0">
                <a:hlinkClick r:id="rId4"/>
              </a:rPr>
              <a:t>DoAttend</a:t>
            </a:r>
            <a:r>
              <a:rPr lang="es-ES" dirty="0"/>
              <a:t>: Es una herramienta muy interesante, fácil de usar y con una </a:t>
            </a:r>
            <a:r>
              <a:rPr lang="es-ES" b="1" dirty="0"/>
              <a:t>interfaz intuitiva para los usuarios</a:t>
            </a:r>
            <a:r>
              <a:rPr lang="es-ES" dirty="0"/>
              <a:t>. Es una herramienta que no solo es para vender entradas también te permite personalizar sus tickets agregando su logo.</a:t>
            </a:r>
          </a:p>
          <a:p>
            <a:pPr fontAlgn="base"/>
            <a:r>
              <a:rPr lang="es-ES" b="1" dirty="0"/>
              <a:t>Costo</a:t>
            </a:r>
            <a:r>
              <a:rPr lang="es-ES" dirty="0"/>
              <a:t>: a los eventos gratuitos no se les cobrará un costo. Si son eventos pagos, se realiza a través de PayPal.</a:t>
            </a:r>
          </a:p>
          <a:p>
            <a:pPr fontAlgn="base"/>
            <a:r>
              <a:rPr lang="es-ES" b="1" dirty="0"/>
              <a:t>5-Confirmame.com: </a:t>
            </a:r>
            <a:r>
              <a:rPr lang="es-ES" dirty="0"/>
              <a:t>Es un herramienta en español, los eventos se clasifican de la siguiente manera: salidas con amigos, deportes, cumpleaños, fiesta, salir a comer o beber, viajes, cultura, reunión, concierto y festivales, entre otros. Las funcionalidades están divididas en tres secciones: </a:t>
            </a:r>
            <a:r>
              <a:rPr lang="es-ES" b="1" dirty="0"/>
              <a:t>publicación, promoción y administración</a:t>
            </a:r>
            <a:r>
              <a:rPr lang="es-ES" dirty="0"/>
              <a:t>. Se pueden crear eventos rápidamente y personalizar y enviar las invitaciones a los contactos, familias y amigos a través de </a:t>
            </a:r>
            <a:r>
              <a:rPr lang="es-ES" b="1" dirty="0"/>
              <a:t>Facebook y Twitter</a:t>
            </a:r>
            <a:r>
              <a:rPr lang="es-ES" dirty="0"/>
              <a:t>.</a:t>
            </a:r>
          </a:p>
          <a:p>
            <a:pPr fontAlgn="base"/>
            <a:r>
              <a:rPr lang="es-ES" b="1" dirty="0"/>
              <a:t>Costo</a:t>
            </a:r>
            <a:r>
              <a:rPr lang="es-ES" dirty="0"/>
              <a:t>: Es una herramienta gratuita</a:t>
            </a:r>
          </a:p>
          <a:p>
            <a:pPr fontAlgn="base"/>
            <a:r>
              <a:rPr lang="es-ES" b="1" dirty="0"/>
              <a:t>6-</a:t>
            </a:r>
            <a:r>
              <a:rPr lang="es-ES" b="1" dirty="0">
                <a:hlinkClick r:id="rId5"/>
              </a:rPr>
              <a:t>Socialmention</a:t>
            </a:r>
            <a:r>
              <a:rPr lang="es-ES" dirty="0"/>
              <a:t>:Es una Herramienta gratuita que te permitirá monitorizar los eventos, te permite ver lo que dicen, comentan a través de las redes sociales e internet sobre el evento, te permite descubrir las palabras clave y hashtags que tu comunidad asocia a tu marca.</a:t>
            </a:r>
          </a:p>
          <a:p>
            <a:pPr fontAlgn="base"/>
            <a:r>
              <a:rPr lang="es-ES" b="1" dirty="0"/>
              <a:t>Costo</a:t>
            </a:r>
            <a:r>
              <a:rPr lang="es-ES" dirty="0"/>
              <a:t>: Es una herramienta gratuita</a:t>
            </a:r>
          </a:p>
          <a:p>
            <a:endParaRPr lang="es-MX" dirty="0"/>
          </a:p>
        </p:txBody>
      </p:sp>
    </p:spTree>
    <p:extLst>
      <p:ext uri="{BB962C8B-B14F-4D97-AF65-F5344CB8AC3E}">
        <p14:creationId xmlns:p14="http://schemas.microsoft.com/office/powerpoint/2010/main" val="161949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3C79E-858D-4A2D-BA8C-89A36E333846}"/>
              </a:ext>
            </a:extLst>
          </p:cNvPr>
          <p:cNvSpPr>
            <a:spLocks noGrp="1"/>
          </p:cNvSpPr>
          <p:nvPr>
            <p:ph type="title"/>
          </p:nvPr>
        </p:nvSpPr>
        <p:spPr/>
        <p:txBody>
          <a:bodyPr/>
          <a:lstStyle/>
          <a:p>
            <a:r>
              <a:rPr lang="es-ES" dirty="0"/>
              <a:t>INTRODUCCIÓN</a:t>
            </a:r>
            <a:endParaRPr lang="es-MX" dirty="0"/>
          </a:p>
        </p:txBody>
      </p:sp>
      <p:sp>
        <p:nvSpPr>
          <p:cNvPr id="3" name="Marcador de contenido 2">
            <a:extLst>
              <a:ext uri="{FF2B5EF4-FFF2-40B4-BE49-F238E27FC236}">
                <a16:creationId xmlns:a16="http://schemas.microsoft.com/office/drawing/2014/main" id="{C2A86740-3D83-43D8-8B6A-302425803A82}"/>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1212914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AA33CF-FDF8-4F9D-BF54-66EBBAAC30EC}"/>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7D8ACC2-AB2D-47FB-9B61-EB6C872698F7}"/>
              </a:ext>
            </a:extLst>
          </p:cNvPr>
          <p:cNvSpPr>
            <a:spLocks noGrp="1"/>
          </p:cNvSpPr>
          <p:nvPr>
            <p:ph idx="1"/>
          </p:nvPr>
        </p:nvSpPr>
        <p:spPr/>
        <p:txBody>
          <a:bodyPr>
            <a:normAutofit fontScale="40000" lnSpcReduction="20000"/>
          </a:bodyPr>
          <a:lstStyle/>
          <a:p>
            <a:pPr fontAlgn="base"/>
            <a:r>
              <a:rPr lang="es-ES" b="1" dirty="0"/>
              <a:t>7-</a:t>
            </a:r>
            <a:r>
              <a:rPr lang="es-ES" b="1" dirty="0">
                <a:hlinkClick r:id="rId2"/>
              </a:rPr>
              <a:t>Easypromos</a:t>
            </a:r>
            <a:r>
              <a:rPr lang="es-ES" dirty="0"/>
              <a:t>: Es una herramienta que te apoyará para crear cualquier tipo de concurso a través de las redes sociales y generar leads cualificados y segmentados. Esto ayuda a promocionar más el evento, tener más alcance y administrar mejor el concurso</a:t>
            </a:r>
          </a:p>
          <a:p>
            <a:pPr fontAlgn="base"/>
            <a:r>
              <a:rPr lang="es-ES" b="1" dirty="0"/>
              <a:t>Costo</a:t>
            </a:r>
            <a:r>
              <a:rPr lang="es-ES" dirty="0"/>
              <a:t>: El servicio más económico es de 15 euros por promoción única o suscripción mensual, respectivamente.</a:t>
            </a:r>
          </a:p>
          <a:p>
            <a:pPr fontAlgn="base"/>
            <a:r>
              <a:rPr lang="es-ES" b="1" dirty="0"/>
              <a:t>8-</a:t>
            </a:r>
            <a:r>
              <a:rPr lang="es-ES" b="1" dirty="0">
                <a:hlinkClick r:id="rId3"/>
              </a:rPr>
              <a:t>Yarr TV</a:t>
            </a:r>
            <a:r>
              <a:rPr lang="es-ES" dirty="0"/>
              <a:t>: Dentro de un evento es de vital importancia la participación de nuestros seguidores por ello es importante que ellos se sientan parte del evento y ellos mismos compartan su experiencia. Esta herramienta permite a nuestros seguidores publicar tweets en la red social </a:t>
            </a:r>
            <a:r>
              <a:rPr lang="es-ES" dirty="0" err="1"/>
              <a:t>twitter</a:t>
            </a:r>
            <a:r>
              <a:rPr lang="es-ES" dirty="0"/>
              <a:t> y a través de las pantallas se proyectará el tweet con la imagen y muestra un seguimiento en directo de una cuenta, hashtag o temática. Por supuesto esta herramienta también puede ser usada en las redes sociales Instagram y Facebook</a:t>
            </a:r>
          </a:p>
          <a:p>
            <a:pPr fontAlgn="base"/>
            <a:r>
              <a:rPr lang="es-ES" b="1" dirty="0"/>
              <a:t>Costo</a:t>
            </a:r>
            <a:r>
              <a:rPr lang="es-ES" dirty="0"/>
              <a:t>: Posee una versión gratis y premium que tiene un costo desde 99 euros.</a:t>
            </a:r>
          </a:p>
          <a:p>
            <a:pPr fontAlgn="base"/>
            <a:r>
              <a:rPr lang="es-ES" b="1" dirty="0"/>
              <a:t>9-</a:t>
            </a:r>
            <a:r>
              <a:rPr lang="es-ES" b="1" dirty="0">
                <a:hlinkClick r:id="rId4"/>
              </a:rPr>
              <a:t>Suma CRM</a:t>
            </a:r>
            <a:r>
              <a:rPr lang="es-ES" dirty="0"/>
              <a:t>:</a:t>
            </a:r>
            <a:r>
              <a:rPr lang="es-ES" b="1" dirty="0"/>
              <a:t> </a:t>
            </a:r>
            <a:r>
              <a:rPr lang="es-ES" dirty="0"/>
              <a:t>Esta herramienta te permite gestionar los datos de los participantes, si necesitas hacer un seguimiento a clientes potenciales y no posees mucho presupuesto, este </a:t>
            </a:r>
            <a:r>
              <a:rPr lang="es-ES" b="1" dirty="0"/>
              <a:t>CRM (</a:t>
            </a:r>
            <a:r>
              <a:rPr lang="es-ES" b="1" dirty="0" err="1"/>
              <a:t>Customer</a:t>
            </a:r>
            <a:r>
              <a:rPr lang="es-ES" b="1" dirty="0"/>
              <a:t> </a:t>
            </a:r>
            <a:r>
              <a:rPr lang="es-ES" b="1" dirty="0" err="1"/>
              <a:t>Relationship</a:t>
            </a:r>
            <a:r>
              <a:rPr lang="es-ES" b="1" dirty="0"/>
              <a:t> Management)</a:t>
            </a:r>
            <a:r>
              <a:rPr lang="es-ES" dirty="0"/>
              <a:t> puede ayudarte.</a:t>
            </a:r>
          </a:p>
          <a:p>
            <a:pPr fontAlgn="base"/>
            <a:r>
              <a:rPr lang="es-ES" b="1" dirty="0"/>
              <a:t>Costo</a:t>
            </a:r>
            <a:r>
              <a:rPr lang="es-ES" dirty="0"/>
              <a:t>: Dispone de una versión gratuita.</a:t>
            </a:r>
          </a:p>
          <a:p>
            <a:pPr fontAlgn="base"/>
            <a:r>
              <a:rPr lang="es-ES" b="1" dirty="0"/>
              <a:t>10-</a:t>
            </a:r>
            <a:r>
              <a:rPr lang="es-ES" b="1" dirty="0">
                <a:hlinkClick r:id="rId5"/>
              </a:rPr>
              <a:t>LiveMinutes</a:t>
            </a:r>
            <a:r>
              <a:rPr lang="es-ES" dirty="0"/>
              <a:t>: Esta herramienta te permitirá </a:t>
            </a:r>
            <a:r>
              <a:rPr lang="es-ES" b="1" dirty="0"/>
              <a:t>planificar tus eventos</a:t>
            </a:r>
            <a:r>
              <a:rPr lang="es-ES" dirty="0"/>
              <a:t>, te da la opción de asignar y planificar todas las tareas e hitos dentro del evento, te permite asignar las tareas a los miembros del equipo, incluso realizar llamadas con ellos.</a:t>
            </a:r>
          </a:p>
          <a:p>
            <a:pPr fontAlgn="base"/>
            <a:r>
              <a:rPr lang="es-ES" b="1" dirty="0"/>
              <a:t>Costo</a:t>
            </a:r>
            <a:r>
              <a:rPr lang="es-ES" dirty="0"/>
              <a:t>: Es gratis</a:t>
            </a:r>
          </a:p>
          <a:p>
            <a:pPr fontAlgn="base"/>
            <a:r>
              <a:rPr lang="es-ES" b="1" dirty="0"/>
              <a:t>11-</a:t>
            </a:r>
            <a:r>
              <a:rPr lang="es-ES" b="1" dirty="0">
                <a:hlinkClick r:id="rId6"/>
              </a:rPr>
              <a:t>Basecamp</a:t>
            </a:r>
            <a:r>
              <a:rPr lang="es-ES" dirty="0"/>
              <a:t>: Es una herramienta que te permite planificar no solamente eventos sino también proyectos, dispone de una versión de prueba de dos meses y podrás </a:t>
            </a:r>
            <a:r>
              <a:rPr lang="es-ES" b="1" dirty="0"/>
              <a:t>clasificar todas las actividades</a:t>
            </a:r>
            <a:r>
              <a:rPr lang="es-ES" dirty="0"/>
              <a:t> que necesitas realizar para que el evento sea un éxito, también te permite asignar a cada actividad un encargado, antes de lanzar el evento.</a:t>
            </a:r>
          </a:p>
          <a:p>
            <a:pPr fontAlgn="base"/>
            <a:r>
              <a:rPr lang="es-ES" b="1" dirty="0"/>
              <a:t>Costo</a:t>
            </a:r>
            <a:r>
              <a:rPr lang="es-ES" dirty="0"/>
              <a:t>: Si es de uso interno con tu equipo </a:t>
            </a:r>
            <a:r>
              <a:rPr lang="es-ES" dirty="0" err="1"/>
              <a:t>Basecamp</a:t>
            </a:r>
            <a:r>
              <a:rPr lang="es-ES" dirty="0"/>
              <a:t> cobra unos 29$ mensuales pero si son con tus clientes cobra unos 79$ mensuales</a:t>
            </a:r>
          </a:p>
          <a:p>
            <a:pPr fontAlgn="base"/>
            <a:r>
              <a:rPr lang="es-ES" b="1" dirty="0"/>
              <a:t>12-Ticketea </a:t>
            </a:r>
            <a:r>
              <a:rPr lang="es-ES" b="1" dirty="0" err="1"/>
              <a:t>CkeckPoint</a:t>
            </a:r>
            <a:r>
              <a:rPr lang="es-ES" dirty="0"/>
              <a:t>: Es una herramienta que te permite controlar el acceso y validación de las entradas y así evitar </a:t>
            </a:r>
            <a:r>
              <a:rPr lang="es-ES" b="1" dirty="0"/>
              <a:t>fraudes o infiltrados</a:t>
            </a:r>
            <a:r>
              <a:rPr lang="es-ES" dirty="0"/>
              <a:t> en el evento, es una aplicación que está disponible tanto para iOS como para Android.</a:t>
            </a:r>
          </a:p>
          <a:p>
            <a:pPr fontAlgn="base"/>
            <a:r>
              <a:rPr lang="es-ES" b="1" dirty="0"/>
              <a:t>Costo</a:t>
            </a:r>
            <a:r>
              <a:rPr lang="es-ES" dirty="0"/>
              <a:t>: Gratuito.</a:t>
            </a:r>
          </a:p>
          <a:p>
            <a:endParaRPr lang="es-MX" dirty="0"/>
          </a:p>
        </p:txBody>
      </p:sp>
    </p:spTree>
    <p:extLst>
      <p:ext uri="{BB962C8B-B14F-4D97-AF65-F5344CB8AC3E}">
        <p14:creationId xmlns:p14="http://schemas.microsoft.com/office/powerpoint/2010/main" val="795607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80FE4B-2595-40D4-B5B4-D1E87CAA7D14}"/>
              </a:ext>
            </a:extLst>
          </p:cNvPr>
          <p:cNvSpPr>
            <a:spLocks noGrp="1"/>
          </p:cNvSpPr>
          <p:nvPr>
            <p:ph type="title"/>
          </p:nvPr>
        </p:nvSpPr>
        <p:spPr/>
        <p:txBody>
          <a:bodyPr/>
          <a:lstStyle/>
          <a:p>
            <a:r>
              <a:rPr lang="es-ES" dirty="0"/>
              <a:t>BIBLIOGRAFÍA</a:t>
            </a:r>
            <a:endParaRPr lang="es-MX" dirty="0"/>
          </a:p>
        </p:txBody>
      </p:sp>
      <p:sp>
        <p:nvSpPr>
          <p:cNvPr id="3" name="Marcador de contenido 2">
            <a:extLst>
              <a:ext uri="{FF2B5EF4-FFF2-40B4-BE49-F238E27FC236}">
                <a16:creationId xmlns:a16="http://schemas.microsoft.com/office/drawing/2014/main" id="{83A8ECF3-325C-4225-B3C1-92974A657BCA}"/>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146876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E9FA6-3BC0-4DA8-A2D4-9D5C0D0590EB}"/>
              </a:ext>
            </a:extLst>
          </p:cNvPr>
          <p:cNvSpPr>
            <a:spLocks noGrp="1"/>
          </p:cNvSpPr>
          <p:nvPr>
            <p:ph type="title"/>
          </p:nvPr>
        </p:nvSpPr>
        <p:spPr/>
        <p:txBody>
          <a:bodyPr/>
          <a:lstStyle/>
          <a:p>
            <a:r>
              <a:rPr lang="es-ES" dirty="0"/>
              <a:t>JUSTIFICACIÓN</a:t>
            </a:r>
            <a:endParaRPr lang="es-MX" dirty="0"/>
          </a:p>
        </p:txBody>
      </p:sp>
      <p:sp>
        <p:nvSpPr>
          <p:cNvPr id="3" name="Marcador de contenido 2">
            <a:extLst>
              <a:ext uri="{FF2B5EF4-FFF2-40B4-BE49-F238E27FC236}">
                <a16:creationId xmlns:a16="http://schemas.microsoft.com/office/drawing/2014/main" id="{6EA11884-9080-4B7B-80DC-5101AE67723B}"/>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342121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A814F60-305E-4984-9338-1C090715613F}"/>
              </a:ext>
            </a:extLst>
          </p:cNvPr>
          <p:cNvSpPr>
            <a:spLocks noGrp="1"/>
          </p:cNvSpPr>
          <p:nvPr>
            <p:ph type="title"/>
          </p:nvPr>
        </p:nvSpPr>
        <p:spPr>
          <a:xfrm>
            <a:off x="1043631" y="809898"/>
            <a:ext cx="9942716" cy="1554480"/>
          </a:xfrm>
        </p:spPr>
        <p:txBody>
          <a:bodyPr anchor="ctr">
            <a:normAutofit/>
          </a:bodyPr>
          <a:lstStyle/>
          <a:p>
            <a:r>
              <a:rPr lang="es-ES" sz="4800"/>
              <a:t>OBJETIVO GENERAL</a:t>
            </a:r>
            <a:endParaRPr lang="es-MX" sz="4800"/>
          </a:p>
        </p:txBody>
      </p:sp>
      <p:sp>
        <p:nvSpPr>
          <p:cNvPr id="3" name="Marcador de contenido 2">
            <a:extLst>
              <a:ext uri="{FF2B5EF4-FFF2-40B4-BE49-F238E27FC236}">
                <a16:creationId xmlns:a16="http://schemas.microsoft.com/office/drawing/2014/main" id="{28716C77-C67F-4A75-86BD-81624ED5704D}"/>
              </a:ext>
            </a:extLst>
          </p:cNvPr>
          <p:cNvSpPr>
            <a:spLocks noGrp="1"/>
          </p:cNvSpPr>
          <p:nvPr>
            <p:ph idx="1"/>
          </p:nvPr>
        </p:nvSpPr>
        <p:spPr>
          <a:xfrm>
            <a:off x="1045028" y="3017522"/>
            <a:ext cx="9941319" cy="3124658"/>
          </a:xfrm>
        </p:spPr>
        <p:txBody>
          <a:bodyPr anchor="ctr">
            <a:normAutofit/>
          </a:bodyPr>
          <a:lstStyle/>
          <a:p>
            <a:r>
              <a:rPr lang="es-ES" sz="2400"/>
              <a:t>Ofrecer nuevas experiencias y formatos digitales de calidad totalmente a distancia para los eventos culturales.</a:t>
            </a:r>
            <a:endParaRPr lang="es-MX" sz="24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31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E1BC65D0-4238-4BAD-84F1-E30947F27CF4}"/>
              </a:ext>
            </a:extLst>
          </p:cNvPr>
          <p:cNvSpPr>
            <a:spLocks noGrp="1"/>
          </p:cNvSpPr>
          <p:nvPr>
            <p:ph type="title"/>
          </p:nvPr>
        </p:nvSpPr>
        <p:spPr>
          <a:xfrm>
            <a:off x="762000" y="559678"/>
            <a:ext cx="3567915" cy="4952492"/>
          </a:xfrm>
        </p:spPr>
        <p:txBody>
          <a:bodyPr>
            <a:normAutofit/>
          </a:bodyPr>
          <a:lstStyle/>
          <a:p>
            <a:r>
              <a:rPr lang="es-ES" dirty="0">
                <a:solidFill>
                  <a:schemeClr val="bg1"/>
                </a:solidFill>
              </a:rPr>
              <a:t>OBJETIVOS ESPECÍFICOS:</a:t>
            </a:r>
            <a:endParaRPr lang="es-MX" dirty="0">
              <a:solidFill>
                <a:schemeClr val="bg1"/>
              </a:solidFill>
            </a:endParaRPr>
          </a:p>
        </p:txBody>
      </p:sp>
      <p:cxnSp>
        <p:nvCxnSpPr>
          <p:cNvPr id="11" name="Straight Connector 1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Marcador de contenido 2">
            <a:extLst>
              <a:ext uri="{FF2B5EF4-FFF2-40B4-BE49-F238E27FC236}">
                <a16:creationId xmlns:a16="http://schemas.microsoft.com/office/drawing/2014/main" id="{DE4A78B6-B4ED-4F91-A0B4-F669A8BE2262}"/>
              </a:ext>
            </a:extLst>
          </p:cNvPr>
          <p:cNvGraphicFramePr>
            <a:graphicFrameLocks noGrp="1"/>
          </p:cNvGraphicFramePr>
          <p:nvPr>
            <p:ph idx="1"/>
            <p:extLst>
              <p:ext uri="{D42A27DB-BD31-4B8C-83A1-F6EECF244321}">
                <p14:modId xmlns:p14="http://schemas.microsoft.com/office/powerpoint/2010/main" val="354180107"/>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093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BC2D7-2537-4F3D-A889-009B57683787}"/>
              </a:ext>
            </a:extLst>
          </p:cNvPr>
          <p:cNvSpPr>
            <a:spLocks noGrp="1"/>
          </p:cNvSpPr>
          <p:nvPr>
            <p:ph type="title"/>
          </p:nvPr>
        </p:nvSpPr>
        <p:spPr>
          <a:xfrm>
            <a:off x="1136428" y="627564"/>
            <a:ext cx="7474172" cy="1325563"/>
          </a:xfrm>
        </p:spPr>
        <p:txBody>
          <a:bodyPr>
            <a:normAutofit/>
          </a:bodyPr>
          <a:lstStyle/>
          <a:p>
            <a:r>
              <a:rPr lang="es-ES" dirty="0"/>
              <a:t>¿QUÉ ES UN EVENTO CULTURAL ONLINE?</a:t>
            </a:r>
            <a:endParaRPr lang="es-MX" dirty="0"/>
          </a:p>
        </p:txBody>
      </p:sp>
      <p:sp>
        <p:nvSpPr>
          <p:cNvPr id="3" name="Marcador de contenido 2">
            <a:extLst>
              <a:ext uri="{FF2B5EF4-FFF2-40B4-BE49-F238E27FC236}">
                <a16:creationId xmlns:a16="http://schemas.microsoft.com/office/drawing/2014/main" id="{3953E046-C121-45E9-87A2-B835244665A4}"/>
              </a:ext>
            </a:extLst>
          </p:cNvPr>
          <p:cNvSpPr>
            <a:spLocks noGrp="1"/>
          </p:cNvSpPr>
          <p:nvPr>
            <p:ph idx="1"/>
          </p:nvPr>
        </p:nvSpPr>
        <p:spPr>
          <a:xfrm>
            <a:off x="1136429" y="2278173"/>
            <a:ext cx="6467867" cy="3450613"/>
          </a:xfrm>
        </p:spPr>
        <p:txBody>
          <a:bodyPr anchor="ctr">
            <a:normAutofit/>
          </a:bodyPr>
          <a:lstStyle/>
          <a:p>
            <a:r>
              <a:rPr lang="es-ES" sz="2400" dirty="0"/>
              <a:t>En relación al formato, del mismo modo que el presencial, el evento en línea puede denominarse festival, concierto, presentación, exposición, espectáculos musicales, etc. La diferencia  consiste en las plataformas online que articula el espacio- tiempo en que se presentan, ya que se utilizan aplicaciones digitales para fomentar el intercambio interactivo de </a:t>
            </a:r>
            <a:r>
              <a:rPr lang="es-MX" sz="2400" dirty="0"/>
              <a:t>información cultural. </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20432507-EF71-462E-82DF-00E0AF4175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8291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9E927D3-BFAE-4096-87A9-6B803126BB3E}"/>
              </a:ext>
            </a:extLst>
          </p:cNvPr>
          <p:cNvSpPr>
            <a:spLocks noGrp="1"/>
          </p:cNvSpPr>
          <p:nvPr>
            <p:ph type="title"/>
          </p:nvPr>
        </p:nvSpPr>
        <p:spPr>
          <a:xfrm>
            <a:off x="1043631" y="809898"/>
            <a:ext cx="9942716" cy="1554480"/>
          </a:xfrm>
        </p:spPr>
        <p:txBody>
          <a:bodyPr anchor="ctr">
            <a:normAutofit/>
          </a:bodyPr>
          <a:lstStyle/>
          <a:p>
            <a:r>
              <a:rPr lang="es-ES" sz="4800"/>
              <a:t>BENEFICIOS</a:t>
            </a:r>
            <a:endParaRPr lang="es-MX" sz="4800"/>
          </a:p>
        </p:txBody>
      </p:sp>
      <p:sp>
        <p:nvSpPr>
          <p:cNvPr id="3" name="Marcador de contenido 2">
            <a:extLst>
              <a:ext uri="{FF2B5EF4-FFF2-40B4-BE49-F238E27FC236}">
                <a16:creationId xmlns:a16="http://schemas.microsoft.com/office/drawing/2014/main" id="{FC9C63DF-0A32-4728-AD74-C98B8D81AF22}"/>
              </a:ext>
            </a:extLst>
          </p:cNvPr>
          <p:cNvSpPr>
            <a:spLocks noGrp="1"/>
          </p:cNvSpPr>
          <p:nvPr>
            <p:ph idx="1"/>
          </p:nvPr>
        </p:nvSpPr>
        <p:spPr>
          <a:xfrm>
            <a:off x="1045028" y="3017522"/>
            <a:ext cx="9941319" cy="3124658"/>
          </a:xfrm>
        </p:spPr>
        <p:txBody>
          <a:bodyPr anchor="ctr">
            <a:normAutofit/>
          </a:bodyPr>
          <a:lstStyle/>
          <a:p>
            <a:r>
              <a:rPr lang="es-ES" sz="1300"/>
              <a:t>Mayor alcance geográfico por la visibilidad de los eventos (completamente abierto a todo el mundo).</a:t>
            </a:r>
          </a:p>
          <a:p>
            <a:r>
              <a:rPr lang="es-ES" sz="1300"/>
              <a:t>Los asistentes no necesitan desplazarse de su casa u oficina.</a:t>
            </a:r>
          </a:p>
          <a:p>
            <a:r>
              <a:rPr lang="es-ES" sz="1300"/>
              <a:t>Completamente gratuitos.</a:t>
            </a:r>
          </a:p>
          <a:p>
            <a:r>
              <a:rPr lang="es-ES" sz="1300"/>
              <a:t>Permiten acceder al evento cultural online de forma sencilla.</a:t>
            </a:r>
          </a:p>
          <a:p>
            <a:pPr fontAlgn="base"/>
            <a:r>
              <a:rPr lang="es-ES" sz="1300"/>
              <a:t>Optimizar la organización del evento.</a:t>
            </a:r>
          </a:p>
          <a:p>
            <a:pPr fontAlgn="base"/>
            <a:r>
              <a:rPr lang="es-ES" sz="1300"/>
              <a:t>Mayor control en el evento.</a:t>
            </a:r>
          </a:p>
          <a:p>
            <a:pPr fontAlgn="base"/>
            <a:r>
              <a:rPr lang="es-ES" sz="1300"/>
              <a:t>Ahorro de tiempo.</a:t>
            </a:r>
          </a:p>
          <a:p>
            <a:r>
              <a:rPr lang="es-ES" sz="1300"/>
              <a:t>Facilita la interacción de los usuarios con los ponentes, ya que fomenta la participación online; generalmente intercambiando comentarios. </a:t>
            </a:r>
          </a:p>
          <a:p>
            <a:r>
              <a:rPr lang="es-ES" sz="1300"/>
              <a:t>Puede incluirse diversos medios audiovisuales desde presentaciones, videos, barras publicitarias, etc. </a:t>
            </a:r>
          </a:p>
          <a:p>
            <a:endParaRPr lang="es-ES" sz="1300"/>
          </a:p>
          <a:p>
            <a:endParaRPr lang="es-MX" sz="13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47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15E4477-A157-465C-8410-50238781C31D}"/>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TIPOS DE EVENTOS</a:t>
            </a:r>
          </a:p>
        </p:txBody>
      </p:sp>
      <p:graphicFrame>
        <p:nvGraphicFramePr>
          <p:cNvPr id="7" name="Tabla 4">
            <a:extLst>
              <a:ext uri="{FF2B5EF4-FFF2-40B4-BE49-F238E27FC236}">
                <a16:creationId xmlns:a16="http://schemas.microsoft.com/office/drawing/2014/main" id="{87D8FC5F-E87D-4B37-A1C7-49237D5A875A}"/>
              </a:ext>
            </a:extLst>
          </p:cNvPr>
          <p:cNvGraphicFramePr>
            <a:graphicFrameLocks/>
          </p:cNvGraphicFramePr>
          <p:nvPr>
            <p:extLst>
              <p:ext uri="{D42A27DB-BD31-4B8C-83A1-F6EECF244321}">
                <p14:modId xmlns:p14="http://schemas.microsoft.com/office/powerpoint/2010/main" val="843204798"/>
              </p:ext>
            </p:extLst>
          </p:nvPr>
        </p:nvGraphicFramePr>
        <p:xfrm>
          <a:off x="5003030" y="643466"/>
          <a:ext cx="6329272" cy="5568741"/>
        </p:xfrm>
        <a:graphic>
          <a:graphicData uri="http://schemas.openxmlformats.org/drawingml/2006/table">
            <a:tbl>
              <a:tblPr firstRow="1" bandRow="1">
                <a:tableStyleId>{69012ECD-51FC-41F1-AA8D-1B2483CD663E}</a:tableStyleId>
              </a:tblPr>
              <a:tblGrid>
                <a:gridCol w="4610996">
                  <a:extLst>
                    <a:ext uri="{9D8B030D-6E8A-4147-A177-3AD203B41FA5}">
                      <a16:colId xmlns:a16="http://schemas.microsoft.com/office/drawing/2014/main" val="3760213037"/>
                    </a:ext>
                  </a:extLst>
                </a:gridCol>
                <a:gridCol w="1718276">
                  <a:extLst>
                    <a:ext uri="{9D8B030D-6E8A-4147-A177-3AD203B41FA5}">
                      <a16:colId xmlns:a16="http://schemas.microsoft.com/office/drawing/2014/main" val="2500177599"/>
                    </a:ext>
                  </a:extLst>
                </a:gridCol>
              </a:tblGrid>
              <a:tr h="477590">
                <a:tc>
                  <a:txBody>
                    <a:bodyPr/>
                    <a:lstStyle/>
                    <a:p>
                      <a:r>
                        <a:rPr lang="es-ES" sz="2100"/>
                        <a:t>Tipo de eventos</a:t>
                      </a:r>
                      <a:endParaRPr lang="es-MX" sz="2100"/>
                    </a:p>
                  </a:txBody>
                  <a:tcPr marL="104139" marR="104139" marT="52069" marB="52069"/>
                </a:tc>
                <a:tc>
                  <a:txBody>
                    <a:bodyPr/>
                    <a:lstStyle/>
                    <a:p>
                      <a:r>
                        <a:rPr lang="es-ES" sz="2100"/>
                        <a:t>Descripción</a:t>
                      </a:r>
                      <a:endParaRPr lang="es-MX" sz="2100"/>
                    </a:p>
                  </a:txBody>
                  <a:tcPr marL="104139" marR="104139" marT="52069" marB="52069"/>
                </a:tc>
                <a:extLst>
                  <a:ext uri="{0D108BD9-81ED-4DB2-BD59-A6C34878D82A}">
                    <a16:rowId xmlns:a16="http://schemas.microsoft.com/office/drawing/2014/main" val="4271133932"/>
                  </a:ext>
                </a:extLst>
              </a:tr>
              <a:tr h="477590">
                <a:tc>
                  <a:txBody>
                    <a:bodyPr/>
                    <a:lstStyle/>
                    <a:p>
                      <a:r>
                        <a:rPr lang="es-ES" sz="2100"/>
                        <a:t>Conciertos</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288751255"/>
                  </a:ext>
                </a:extLst>
              </a:tr>
              <a:tr h="477590">
                <a:tc>
                  <a:txBody>
                    <a:bodyPr/>
                    <a:lstStyle/>
                    <a:p>
                      <a:r>
                        <a:rPr lang="es-ES" sz="2100"/>
                        <a:t>Espectáculos artísticos</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2185298284"/>
                  </a:ext>
                </a:extLst>
              </a:tr>
              <a:tr h="477590">
                <a:tc>
                  <a:txBody>
                    <a:bodyPr/>
                    <a:lstStyle/>
                    <a:p>
                      <a:r>
                        <a:rPr lang="es-ES" sz="2100"/>
                        <a:t>Exposiciones de arte</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3643296635"/>
                  </a:ext>
                </a:extLst>
              </a:tr>
              <a:tr h="477590">
                <a:tc>
                  <a:txBody>
                    <a:bodyPr/>
                    <a:lstStyle/>
                    <a:p>
                      <a:r>
                        <a:rPr lang="es-ES" sz="2100"/>
                        <a:t>Presentaciones de libro</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3322953426"/>
                  </a:ext>
                </a:extLst>
              </a:tr>
              <a:tr h="477590">
                <a:tc>
                  <a:txBody>
                    <a:bodyPr/>
                    <a:lstStyle/>
                    <a:p>
                      <a:r>
                        <a:rPr lang="es-ES" sz="2100"/>
                        <a:t>Recorridos virtuales en museos</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1098521894"/>
                  </a:ext>
                </a:extLst>
              </a:tr>
              <a:tr h="477590">
                <a:tc>
                  <a:txBody>
                    <a:bodyPr/>
                    <a:lstStyle/>
                    <a:p>
                      <a:r>
                        <a:rPr lang="es-ES" sz="2100"/>
                        <a:t>Concursos de expresiones artísticas</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2699036137"/>
                  </a:ext>
                </a:extLst>
              </a:tr>
              <a:tr h="477590">
                <a:tc>
                  <a:txBody>
                    <a:bodyPr/>
                    <a:lstStyle/>
                    <a:p>
                      <a:r>
                        <a:rPr lang="es-ES" sz="2100"/>
                        <a:t>Entrevistas</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4281652436"/>
                  </a:ext>
                </a:extLst>
              </a:tr>
              <a:tr h="477590">
                <a:tc>
                  <a:txBody>
                    <a:bodyPr/>
                    <a:lstStyle/>
                    <a:p>
                      <a:r>
                        <a:rPr lang="es-ES" sz="2100"/>
                        <a:t>Webinars</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2317449752"/>
                  </a:ext>
                </a:extLst>
              </a:tr>
              <a:tr h="477590">
                <a:tc>
                  <a:txBody>
                    <a:bodyPr/>
                    <a:lstStyle/>
                    <a:p>
                      <a:r>
                        <a:rPr lang="es-ES" sz="2100"/>
                        <a:t>Simposio</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4034191848"/>
                  </a:ext>
                </a:extLst>
              </a:tr>
              <a:tr h="792841">
                <a:tc>
                  <a:txBody>
                    <a:bodyPr/>
                    <a:lstStyle/>
                    <a:p>
                      <a:r>
                        <a:rPr lang="es-ES" sz="2100"/>
                        <a:t>Transmisiones en vivo de lugares históricos (un patrocinador por lugar)</a:t>
                      </a:r>
                      <a:endParaRPr lang="es-MX" sz="2100"/>
                    </a:p>
                  </a:txBody>
                  <a:tcPr marL="104139" marR="104139" marT="52069" marB="52069"/>
                </a:tc>
                <a:tc>
                  <a:txBody>
                    <a:bodyPr/>
                    <a:lstStyle/>
                    <a:p>
                      <a:endParaRPr lang="es-MX" sz="2100"/>
                    </a:p>
                  </a:txBody>
                  <a:tcPr marL="104139" marR="104139" marT="52069" marB="52069"/>
                </a:tc>
                <a:extLst>
                  <a:ext uri="{0D108BD9-81ED-4DB2-BD59-A6C34878D82A}">
                    <a16:rowId xmlns:a16="http://schemas.microsoft.com/office/drawing/2014/main" val="1042308608"/>
                  </a:ext>
                </a:extLst>
              </a:tr>
            </a:tbl>
          </a:graphicData>
        </a:graphic>
      </p:graphicFrame>
    </p:spTree>
    <p:extLst>
      <p:ext uri="{BB962C8B-B14F-4D97-AF65-F5344CB8AC3E}">
        <p14:creationId xmlns:p14="http://schemas.microsoft.com/office/powerpoint/2010/main" val="193726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AC6413-E169-46C9-A6FB-D8B5F2837542}"/>
              </a:ext>
            </a:extLst>
          </p:cNvPr>
          <p:cNvSpPr>
            <a:spLocks noGrp="1"/>
          </p:cNvSpPr>
          <p:nvPr>
            <p:ph type="title"/>
          </p:nvPr>
        </p:nvSpPr>
        <p:spPr>
          <a:xfrm>
            <a:off x="774574" y="3520000"/>
            <a:ext cx="5046196" cy="1795803"/>
          </a:xfrm>
        </p:spPr>
        <p:txBody>
          <a:bodyPr vert="horz" lIns="91440" tIns="45720" rIns="91440" bIns="45720" rtlCol="0" anchor="b">
            <a:normAutofit/>
          </a:bodyPr>
          <a:lstStyle/>
          <a:p>
            <a:r>
              <a:rPr lang="en-US" sz="4800" kern="1200">
                <a:solidFill>
                  <a:schemeClr val="tx1"/>
                </a:solidFill>
                <a:latin typeface="+mj-lt"/>
                <a:ea typeface="+mj-ea"/>
                <a:cs typeface="+mj-cs"/>
              </a:rPr>
              <a:t>PLATAFORMAS</a:t>
            </a:r>
          </a:p>
        </p:txBody>
      </p:sp>
      <p:pic>
        <p:nvPicPr>
          <p:cNvPr id="2058" name="Picture 10" descr="El arte y la cultura al alcance de tu mano con Google Arts ...">
            <a:extLst>
              <a:ext uri="{FF2B5EF4-FFF2-40B4-BE49-F238E27FC236}">
                <a16:creationId xmlns:a16="http://schemas.microsoft.com/office/drawing/2014/main" id="{97649628-7F70-4D9B-ADD0-7B34BA2ED1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133" r="21458" b="3"/>
          <a:stretch/>
        </p:blipFill>
        <p:spPr bwMode="auto">
          <a:xfrm>
            <a:off x="1023168" y="968991"/>
            <a:ext cx="2150548" cy="2223248"/>
          </a:xfrm>
          <a:prstGeom prst="rect">
            <a:avLst/>
          </a:prstGeom>
          <a:noFill/>
          <a:extLst>
            <a:ext uri="{909E8E84-426E-40DD-AFC4-6F175D3DCCD1}">
              <a14:hiddenFill xmlns:a14="http://schemas.microsoft.com/office/drawing/2010/main">
                <a:solidFill>
                  <a:srgbClr val="FFFFFF"/>
                </a:solidFill>
              </a14:hiddenFill>
            </a:ext>
          </a:extLst>
        </p:spPr>
      </p:pic>
      <p:sp>
        <p:nvSpPr>
          <p:cNvPr id="2068" name="Freeform: Shape 150">
            <a:extLst>
              <a:ext uri="{FF2B5EF4-FFF2-40B4-BE49-F238E27FC236}">
                <a16:creationId xmlns:a16="http://schemas.microsoft.com/office/drawing/2014/main" id="{7BC0F8B1-F985-469B-8332-13DBC7665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791963" y="451044"/>
            <a:ext cx="2308583" cy="2741196"/>
          </a:xfrm>
          <a:custGeom>
            <a:avLst/>
            <a:gdLst>
              <a:gd name="connsiteX0" fmla="*/ 2308583 w 2308583"/>
              <a:gd name="connsiteY0" fmla="*/ 2741196 h 2741196"/>
              <a:gd name="connsiteX1" fmla="*/ 462 w 2308583"/>
              <a:gd name="connsiteY1" fmla="*/ 2741196 h 2741196"/>
              <a:gd name="connsiteX2" fmla="*/ 0 w 2308583"/>
              <a:gd name="connsiteY2" fmla="*/ 2469337 h 2741196"/>
              <a:gd name="connsiteX3" fmla="*/ 2022607 w 2308583"/>
              <a:gd name="connsiteY3" fmla="*/ 2470269 h 2741196"/>
              <a:gd name="connsiteX4" fmla="*/ 2022607 w 2308583"/>
              <a:gd name="connsiteY4" fmla="*/ 0 h 2741196"/>
              <a:gd name="connsiteX5" fmla="*/ 2308583 w 2308583"/>
              <a:gd name="connsiteY5" fmla="*/ 0 h 274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583" h="2741196">
                <a:moveTo>
                  <a:pt x="2308583" y="2741196"/>
                </a:moveTo>
                <a:lnTo>
                  <a:pt x="462" y="2741196"/>
                </a:lnTo>
                <a:cubicBezTo>
                  <a:pt x="-462" y="2647366"/>
                  <a:pt x="923" y="2563167"/>
                  <a:pt x="0" y="2469337"/>
                </a:cubicBezTo>
                <a:lnTo>
                  <a:pt x="2022607" y="2470269"/>
                </a:lnTo>
                <a:lnTo>
                  <a:pt x="2022607" y="0"/>
                </a:lnTo>
                <a:lnTo>
                  <a:pt x="2308583" y="0"/>
                </a:lnTo>
                <a:close/>
              </a:path>
            </a:pathLst>
          </a:custGeom>
          <a:solidFill>
            <a:schemeClr val="tx1">
              <a:lumMod val="95000"/>
              <a:lumOff val="5000"/>
              <a:alpha val="75000"/>
            </a:schemeClr>
          </a:solidFill>
          <a:ln w="0">
            <a:noFill/>
            <a:prstDash val="solid"/>
            <a:round/>
            <a:headEnd/>
            <a:tailEnd/>
          </a:ln>
        </p:spPr>
      </p:sp>
      <p:pic>
        <p:nvPicPr>
          <p:cNvPr id="2050" name="Picture 2" descr="Tutorial Zoom | Video Llamadas - YouTube">
            <a:extLst>
              <a:ext uri="{FF2B5EF4-FFF2-40B4-BE49-F238E27FC236}">
                <a16:creationId xmlns:a16="http://schemas.microsoft.com/office/drawing/2014/main" id="{E9DA04E2-A534-44E1-B05A-65272847F0C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411" r="18340" b="3"/>
          <a:stretch/>
        </p:blipFill>
        <p:spPr bwMode="auto">
          <a:xfrm>
            <a:off x="4909553" y="434000"/>
            <a:ext cx="2758272" cy="27582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10 novedades llegan a los vídeos en directo de Facebook e Instagram">
            <a:extLst>
              <a:ext uri="{FF2B5EF4-FFF2-40B4-BE49-F238E27FC236}">
                <a16:creationId xmlns:a16="http://schemas.microsoft.com/office/drawing/2014/main" id="{FF5163CF-3B8C-4C8A-BB9E-4A261CBEACB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523" r="3" b="4"/>
          <a:stretch/>
        </p:blipFill>
        <p:spPr bwMode="auto">
          <a:xfrm>
            <a:off x="8479971" y="997508"/>
            <a:ext cx="2837871" cy="1657047"/>
          </a:xfrm>
          <a:prstGeom prst="rect">
            <a:avLst/>
          </a:prstGeom>
          <a:noFill/>
          <a:extLst>
            <a:ext uri="{909E8E84-426E-40DD-AFC4-6F175D3DCCD1}">
              <a14:hiddenFill xmlns:a14="http://schemas.microsoft.com/office/drawing/2010/main">
                <a:solidFill>
                  <a:srgbClr val="FFFFFF"/>
                </a:solidFill>
              </a14:hiddenFill>
            </a:ext>
          </a:extLst>
        </p:spPr>
      </p:pic>
      <p:sp>
        <p:nvSpPr>
          <p:cNvPr id="2069" name="Freeform: Shape 152">
            <a:extLst>
              <a:ext uri="{FF2B5EF4-FFF2-40B4-BE49-F238E27FC236}">
                <a16:creationId xmlns:a16="http://schemas.microsoft.com/office/drawing/2014/main" id="{89D15953-1642-4DD6-AD9E-01AA19247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9466977" y="434000"/>
            <a:ext cx="2308583" cy="1114404"/>
          </a:xfrm>
          <a:custGeom>
            <a:avLst/>
            <a:gdLst>
              <a:gd name="connsiteX0" fmla="*/ 462 w 2308583"/>
              <a:gd name="connsiteY0" fmla="*/ 1114404 h 1114404"/>
              <a:gd name="connsiteX1" fmla="*/ 2308583 w 2308583"/>
              <a:gd name="connsiteY1" fmla="*/ 1114404 h 1114404"/>
              <a:gd name="connsiteX2" fmla="*/ 2308583 w 2308583"/>
              <a:gd name="connsiteY2" fmla="*/ 0 h 1114404"/>
              <a:gd name="connsiteX3" fmla="*/ 2022607 w 2308583"/>
              <a:gd name="connsiteY3" fmla="*/ 0 h 1114404"/>
              <a:gd name="connsiteX4" fmla="*/ 2022607 w 2308583"/>
              <a:gd name="connsiteY4" fmla="*/ 843477 h 1114404"/>
              <a:gd name="connsiteX5" fmla="*/ 0 w 2308583"/>
              <a:gd name="connsiteY5" fmla="*/ 842545 h 1114404"/>
              <a:gd name="connsiteX6" fmla="*/ 462 w 2308583"/>
              <a:gd name="connsiteY6" fmla="*/ 1114404 h 1114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8583" h="1114404">
                <a:moveTo>
                  <a:pt x="462" y="1114404"/>
                </a:moveTo>
                <a:lnTo>
                  <a:pt x="2308583" y="1114404"/>
                </a:lnTo>
                <a:lnTo>
                  <a:pt x="2308583" y="0"/>
                </a:lnTo>
                <a:lnTo>
                  <a:pt x="2022607" y="0"/>
                </a:lnTo>
                <a:lnTo>
                  <a:pt x="2022607" y="843477"/>
                </a:lnTo>
                <a:lnTo>
                  <a:pt x="0" y="842545"/>
                </a:lnTo>
                <a:cubicBezTo>
                  <a:pt x="923" y="936375"/>
                  <a:pt x="-462" y="1020574"/>
                  <a:pt x="462" y="1114404"/>
                </a:cubicBezTo>
                <a:close/>
              </a:path>
            </a:pathLst>
          </a:custGeom>
          <a:solidFill>
            <a:schemeClr val="tx1">
              <a:lumMod val="95000"/>
              <a:lumOff val="5000"/>
              <a:alpha val="75000"/>
            </a:schemeClr>
          </a:solidFill>
          <a:ln w="0">
            <a:noFill/>
            <a:prstDash val="solid"/>
            <a:round/>
            <a:headEnd/>
            <a:tailEnd/>
          </a:ln>
        </p:spPr>
      </p:sp>
      <p:cxnSp>
        <p:nvCxnSpPr>
          <p:cNvPr id="2070" name="Straight Connector 154">
            <a:extLst>
              <a:ext uri="{FF2B5EF4-FFF2-40B4-BE49-F238E27FC236}">
                <a16:creationId xmlns:a16="http://schemas.microsoft.com/office/drawing/2014/main" id="{1918D9D3-1370-4FF6-9DFC-9F87F90395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14400" y="5377218"/>
            <a:ext cx="4387755" cy="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14" descr="Prezi - Wikipedia, la enciclopedia libre">
            <a:extLst>
              <a:ext uri="{FF2B5EF4-FFF2-40B4-BE49-F238E27FC236}">
                <a16:creationId xmlns:a16="http://schemas.microsoft.com/office/drawing/2014/main" id="{C907B2BF-1559-4E59-8849-02E0AC58BF2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840" r="11153" b="-1"/>
          <a:stretch/>
        </p:blipFill>
        <p:spPr bwMode="auto">
          <a:xfrm>
            <a:off x="6290753" y="3428999"/>
            <a:ext cx="1885121" cy="241662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YouTube ha cambiado su logo, y estas son las razones | Brandemia_">
            <a:extLst>
              <a:ext uri="{FF2B5EF4-FFF2-40B4-BE49-F238E27FC236}">
                <a16:creationId xmlns:a16="http://schemas.microsoft.com/office/drawing/2014/main" id="{91CE3F30-D3ED-413A-B5EC-68443F346497}"/>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9015312" y="3480362"/>
            <a:ext cx="2760248" cy="180796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071" name="Freeform 6">
            <a:extLst>
              <a:ext uri="{FF2B5EF4-FFF2-40B4-BE49-F238E27FC236}">
                <a16:creationId xmlns:a16="http://schemas.microsoft.com/office/drawing/2014/main" id="{FBF3780C-749F-4B50-9E1D-F2B1F6DBB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76833" y="2919002"/>
            <a:ext cx="2525072" cy="3398994"/>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1">
              <a:lumMod val="95000"/>
              <a:lumOff val="5000"/>
              <a:alpha val="75000"/>
            </a:schemeClr>
          </a:solidFill>
          <a:ln w="0">
            <a:noFill/>
            <a:prstDash val="solid"/>
            <a:round/>
            <a:headEnd/>
            <a:tailEnd/>
          </a:ln>
        </p:spPr>
      </p:sp>
    </p:spTree>
    <p:extLst>
      <p:ext uri="{BB962C8B-B14F-4D97-AF65-F5344CB8AC3E}">
        <p14:creationId xmlns:p14="http://schemas.microsoft.com/office/powerpoint/2010/main" val="56763938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1003</Words>
  <Application>Microsoft Office PowerPoint</Application>
  <PresentationFormat>Panorámica</PresentationFormat>
  <Paragraphs>118</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Eventos culturales en línea</vt:lpstr>
      <vt:lpstr>INTRODUCCIÓN</vt:lpstr>
      <vt:lpstr>JUSTIFICACIÓN</vt:lpstr>
      <vt:lpstr>OBJETIVO GENERAL</vt:lpstr>
      <vt:lpstr>OBJETIVOS ESPECÍFICOS:</vt:lpstr>
      <vt:lpstr>¿QUÉ ES UN EVENTO CULTURAL ONLINE?</vt:lpstr>
      <vt:lpstr>BENEFICIOS</vt:lpstr>
      <vt:lpstr>TIPOS DE EVENTOS</vt:lpstr>
      <vt:lpstr>PLATAFORMAS</vt:lpstr>
      <vt:lpstr>METODOLOGÍA</vt:lpstr>
      <vt:lpstr>FASES</vt:lpstr>
      <vt:lpstr>Fase 2: Diseño</vt:lpstr>
      <vt:lpstr>Fase 3: Desarrollo</vt:lpstr>
      <vt:lpstr>Fase 4: Implementación</vt:lpstr>
      <vt:lpstr>Fase 5: Evaluación</vt:lpstr>
      <vt:lpstr>LAS REDES SOCIALES EN LOS EVENTOS VIRTUALES</vt:lpstr>
      <vt:lpstr>PATROCINADORES</vt:lpstr>
      <vt:lpstr>RECOMENDACIONES</vt:lpstr>
      <vt:lpstr>Presentación de PowerPoint</vt:lpstr>
      <vt:lpstr>Presentación de PowerPoint</vt:lpstr>
      <vt:lpstr>BIBLIOGRAFÍA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Eventos culturales en línea</dc:title>
  <dc:creator>atena</dc:creator>
  <cp:lastModifiedBy>atena</cp:lastModifiedBy>
  <cp:revision>1</cp:revision>
  <dcterms:created xsi:type="dcterms:W3CDTF">2020-06-01T15:29:00Z</dcterms:created>
  <dcterms:modified xsi:type="dcterms:W3CDTF">2020-06-01T15:29:09Z</dcterms:modified>
</cp:coreProperties>
</file>