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BBA32-B2AF-418B-9945-BA88F0FAB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FB754B-ED39-4A3C-B184-331B81288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087459-BC69-4DEC-88C7-3CAC2FE2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5A41E1-EAD2-4DFE-BA23-32C9CB0A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A0D3B7-9C5F-4ADF-B2D8-C53AF6BB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3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423E3-155B-41CA-B0E6-556AD214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DB8AA8-124B-4726-9BF2-85B31564C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2B3B6-2608-4109-8D4D-B23AA6AA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355A5F-5EB4-4672-9F1B-2204867A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3B1E4F-0E6C-42B2-BEC0-619E7D92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50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66084E-FBF5-48E5-BF62-6268C5E0A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32421D-2EC8-41B7-A740-E9EE42B75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202F22-BC18-491B-A76E-3A400405F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5EDCB7-3AA2-456C-A15A-A46F5C17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2ACD3D-4E2A-485B-B508-FA397338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80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9BD9F-4B81-410A-84BA-963015A61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DFA360-0356-4901-9A43-B55C598B8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8B4601-3469-4E3E-936D-D52081C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D07580-F506-4612-B272-6E379136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89165-EA02-4A28-B4C9-9904DE0AA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7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93AE1-7A64-4EDE-9D8B-B5AEC394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45ECB1-49D0-42BA-8AA3-928C6F13F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D13EE0-47F0-4B3E-B569-23C588D2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6E6630-1783-4DF9-AD8C-8C4F44B3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00EE98-95F9-403B-AE64-CCE1D51B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35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2EE4C-4ADB-4FD7-ACA9-278FDB9F2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177CBC-944C-41A9-BA88-F042670E1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A3077C-9051-49BE-AA5C-28AF10A89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8B7E3D-77B3-4D7F-A943-1145F3FE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35FD02-7097-4939-8421-117B253E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11697F-AAF6-413F-B288-4B238C0C0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95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DDEEB-18A7-4BE2-8BB1-14FA09FCE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E73164-EE92-45CA-8343-E3673490C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7AE1D6-B06F-4D4C-B610-5451438A8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7DDC57-2F59-4F0D-BEE3-1D380D23E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29094C-7947-4856-A10D-90A740BF3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4A6223-2E1E-4129-9718-1EB90D64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7AE73B-B931-403C-8F5C-FF6676221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D10418-DA7F-4749-AB0D-2EC5F770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81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53726-A106-42CE-9ED9-D3BFC2B9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02A266-A8B0-45F2-BA87-7495B18B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56C861-DE9E-4D31-B0DF-171C14AE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9E89FA-DAD3-490E-8DCC-1BF5D9DE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834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82CCC20-E637-4989-B4CA-79FBE232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2C954C-8DEA-46E5-9465-4A9E5048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33A3E9-7C87-4CC2-88EC-31B48667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4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80C3A-6277-44D8-935D-211A8E8D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AA0301-C759-4330-935F-6FA548C0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E4948C-2528-4599-9B30-D2D40FFD4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80E5AF-6180-41EC-9181-95A62E74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1B8BD0-4CAD-41E8-9223-3829A0A7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8B4512-7ECF-4300-91E5-008809E5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7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1451E-7E08-4A6D-ADBD-ED12B550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33688D-AB62-4E7D-936C-CCC476E25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746A47-BA71-4E40-8741-6471106BC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79F43F-236F-49A5-AB05-B57257ED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EA5DE2-2807-454E-9498-857B6872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2B6D59-9A6F-4308-828A-234BE3B0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31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B707D0-F98B-4E26-BF19-7D7375B1B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136D4B-05E1-4078-8F3D-C9F1C8920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37368-B21D-4278-8452-9E62E5E62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25A25-E80C-4013-8240-53157F6144C8}" type="datetimeFigureOut">
              <a:rPr lang="es-MX" smtClean="0"/>
              <a:t>07/09/2020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656DEF-71FB-47F6-BBA9-DA6C967BC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830476-428A-45DE-92B8-5A4055EA0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DD8A8-9FAF-4F75-BEC9-3EE65549D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98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8587296C-E76B-4CA3-9812-6AFEE8ECE93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7" b="19322"/>
          <a:stretch/>
        </p:blipFill>
        <p:spPr bwMode="auto">
          <a:xfrm>
            <a:off x="4002157" y="0"/>
            <a:ext cx="4439477" cy="68579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5095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Angeles Gutierrez</dc:creator>
  <cp:lastModifiedBy>Angeles Gutierrez</cp:lastModifiedBy>
  <cp:revision>3</cp:revision>
  <dcterms:created xsi:type="dcterms:W3CDTF">2020-09-07T18:56:52Z</dcterms:created>
  <dcterms:modified xsi:type="dcterms:W3CDTF">2020-09-07T19:02:27Z</dcterms:modified>
</cp:coreProperties>
</file>