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5AB1F495-0109-413B-82E3-306B2ECD1EE1}" type="datetimeFigureOut">
              <a:rPr lang="en-US" smtClean="0"/>
              <a:t>9/3/2020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800D78A2-FB9F-4A71-B32C-B9AF3DE4A7E8}" type="slidenum">
              <a:rPr lang="en-US" smtClean="0"/>
              <a:t>‹Nº›</a:t>
            </a:fld>
            <a:endParaRPr lang="en-US"/>
          </a:p>
        </p:txBody>
      </p:sp>
    </p:spTree>
    <p:extLst>
      <p:ext uri="{BB962C8B-B14F-4D97-AF65-F5344CB8AC3E}">
        <p14:creationId xmlns:p14="http://schemas.microsoft.com/office/powerpoint/2010/main" val="131965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AB1F495-0109-413B-82E3-306B2ECD1EE1}" type="datetimeFigureOut">
              <a:rPr lang="en-US" smtClean="0"/>
              <a:t>9/3/2020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800D78A2-FB9F-4A71-B32C-B9AF3DE4A7E8}" type="slidenum">
              <a:rPr lang="en-US" smtClean="0"/>
              <a:t>‹Nº›</a:t>
            </a:fld>
            <a:endParaRPr lang="en-US"/>
          </a:p>
        </p:txBody>
      </p:sp>
    </p:spTree>
    <p:extLst>
      <p:ext uri="{BB962C8B-B14F-4D97-AF65-F5344CB8AC3E}">
        <p14:creationId xmlns:p14="http://schemas.microsoft.com/office/powerpoint/2010/main" val="1815563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AB1F495-0109-413B-82E3-306B2ECD1EE1}" type="datetimeFigureOut">
              <a:rPr lang="en-US" smtClean="0"/>
              <a:t>9/3/2020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800D78A2-FB9F-4A71-B32C-B9AF3DE4A7E8}" type="slidenum">
              <a:rPr lang="en-US" smtClean="0"/>
              <a:t>‹Nº›</a:t>
            </a:fld>
            <a:endParaRPr lang="en-US"/>
          </a:p>
        </p:txBody>
      </p:sp>
    </p:spTree>
    <p:extLst>
      <p:ext uri="{BB962C8B-B14F-4D97-AF65-F5344CB8AC3E}">
        <p14:creationId xmlns:p14="http://schemas.microsoft.com/office/powerpoint/2010/main" val="386787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AB1F495-0109-413B-82E3-306B2ECD1EE1}" type="datetimeFigureOut">
              <a:rPr lang="en-US" smtClean="0"/>
              <a:t>9/3/2020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800D78A2-FB9F-4A71-B32C-B9AF3DE4A7E8}" type="slidenum">
              <a:rPr lang="en-US" smtClean="0"/>
              <a:t>‹Nº›</a:t>
            </a:fld>
            <a:endParaRPr lang="en-US"/>
          </a:p>
        </p:txBody>
      </p:sp>
    </p:spTree>
    <p:extLst>
      <p:ext uri="{BB962C8B-B14F-4D97-AF65-F5344CB8AC3E}">
        <p14:creationId xmlns:p14="http://schemas.microsoft.com/office/powerpoint/2010/main" val="1510341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AB1F495-0109-413B-82E3-306B2ECD1EE1}" type="datetimeFigureOut">
              <a:rPr lang="en-US" smtClean="0"/>
              <a:t>9/3/2020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800D78A2-FB9F-4A71-B32C-B9AF3DE4A7E8}" type="slidenum">
              <a:rPr lang="en-US" smtClean="0"/>
              <a:t>‹Nº›</a:t>
            </a:fld>
            <a:endParaRPr lang="en-US"/>
          </a:p>
        </p:txBody>
      </p:sp>
    </p:spTree>
    <p:extLst>
      <p:ext uri="{BB962C8B-B14F-4D97-AF65-F5344CB8AC3E}">
        <p14:creationId xmlns:p14="http://schemas.microsoft.com/office/powerpoint/2010/main" val="2118258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5AB1F495-0109-413B-82E3-306B2ECD1EE1}" type="datetimeFigureOut">
              <a:rPr lang="en-US" smtClean="0"/>
              <a:t>9/3/2020</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800D78A2-FB9F-4A71-B32C-B9AF3DE4A7E8}" type="slidenum">
              <a:rPr lang="en-US" smtClean="0"/>
              <a:t>‹Nº›</a:t>
            </a:fld>
            <a:endParaRPr lang="en-US"/>
          </a:p>
        </p:txBody>
      </p:sp>
    </p:spTree>
    <p:extLst>
      <p:ext uri="{BB962C8B-B14F-4D97-AF65-F5344CB8AC3E}">
        <p14:creationId xmlns:p14="http://schemas.microsoft.com/office/powerpoint/2010/main" val="179909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5AB1F495-0109-413B-82E3-306B2ECD1EE1}" type="datetimeFigureOut">
              <a:rPr lang="en-US" smtClean="0"/>
              <a:t>9/3/2020</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800D78A2-FB9F-4A71-B32C-B9AF3DE4A7E8}" type="slidenum">
              <a:rPr lang="en-US" smtClean="0"/>
              <a:t>‹Nº›</a:t>
            </a:fld>
            <a:endParaRPr lang="en-US"/>
          </a:p>
        </p:txBody>
      </p:sp>
    </p:spTree>
    <p:extLst>
      <p:ext uri="{BB962C8B-B14F-4D97-AF65-F5344CB8AC3E}">
        <p14:creationId xmlns:p14="http://schemas.microsoft.com/office/powerpoint/2010/main" val="1083264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5AB1F495-0109-413B-82E3-306B2ECD1EE1}" type="datetimeFigureOut">
              <a:rPr lang="en-US" smtClean="0"/>
              <a:t>9/3/2020</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800D78A2-FB9F-4A71-B32C-B9AF3DE4A7E8}" type="slidenum">
              <a:rPr lang="en-US" smtClean="0"/>
              <a:t>‹Nº›</a:t>
            </a:fld>
            <a:endParaRPr lang="en-US"/>
          </a:p>
        </p:txBody>
      </p:sp>
    </p:spTree>
    <p:extLst>
      <p:ext uri="{BB962C8B-B14F-4D97-AF65-F5344CB8AC3E}">
        <p14:creationId xmlns:p14="http://schemas.microsoft.com/office/powerpoint/2010/main" val="3090978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AB1F495-0109-413B-82E3-306B2ECD1EE1}" type="datetimeFigureOut">
              <a:rPr lang="en-US" smtClean="0"/>
              <a:t>9/3/2020</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800D78A2-FB9F-4A71-B32C-B9AF3DE4A7E8}" type="slidenum">
              <a:rPr lang="en-US" smtClean="0"/>
              <a:t>‹Nº›</a:t>
            </a:fld>
            <a:endParaRPr lang="en-US"/>
          </a:p>
        </p:txBody>
      </p:sp>
    </p:spTree>
    <p:extLst>
      <p:ext uri="{BB962C8B-B14F-4D97-AF65-F5344CB8AC3E}">
        <p14:creationId xmlns:p14="http://schemas.microsoft.com/office/powerpoint/2010/main" val="3031883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AB1F495-0109-413B-82E3-306B2ECD1EE1}" type="datetimeFigureOut">
              <a:rPr lang="en-US" smtClean="0"/>
              <a:t>9/3/2020</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800D78A2-FB9F-4A71-B32C-B9AF3DE4A7E8}" type="slidenum">
              <a:rPr lang="en-US" smtClean="0"/>
              <a:t>‹Nº›</a:t>
            </a:fld>
            <a:endParaRPr lang="en-US"/>
          </a:p>
        </p:txBody>
      </p:sp>
    </p:spTree>
    <p:extLst>
      <p:ext uri="{BB962C8B-B14F-4D97-AF65-F5344CB8AC3E}">
        <p14:creationId xmlns:p14="http://schemas.microsoft.com/office/powerpoint/2010/main" val="3271092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AB1F495-0109-413B-82E3-306B2ECD1EE1}" type="datetimeFigureOut">
              <a:rPr lang="en-US" smtClean="0"/>
              <a:t>9/3/2020</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800D78A2-FB9F-4A71-B32C-B9AF3DE4A7E8}" type="slidenum">
              <a:rPr lang="en-US" smtClean="0"/>
              <a:t>‹Nº›</a:t>
            </a:fld>
            <a:endParaRPr lang="en-US"/>
          </a:p>
        </p:txBody>
      </p:sp>
    </p:spTree>
    <p:extLst>
      <p:ext uri="{BB962C8B-B14F-4D97-AF65-F5344CB8AC3E}">
        <p14:creationId xmlns:p14="http://schemas.microsoft.com/office/powerpoint/2010/main" val="172371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1F495-0109-413B-82E3-306B2ECD1EE1}" type="datetimeFigureOut">
              <a:rPr lang="en-US" smtClean="0"/>
              <a:t>9/3/2020</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D78A2-FB9F-4A71-B32C-B9AF3DE4A7E8}" type="slidenum">
              <a:rPr lang="en-US" smtClean="0"/>
              <a:t>‹Nº›</a:t>
            </a:fld>
            <a:endParaRPr lang="en-US"/>
          </a:p>
        </p:txBody>
      </p:sp>
    </p:spTree>
    <p:extLst>
      <p:ext uri="{BB962C8B-B14F-4D97-AF65-F5344CB8AC3E}">
        <p14:creationId xmlns:p14="http://schemas.microsoft.com/office/powerpoint/2010/main" val="3812993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99504" y="2830293"/>
            <a:ext cx="6096000" cy="3206519"/>
          </a:xfrm>
          <a:prstGeom prst="rect">
            <a:avLst/>
          </a:prstGeom>
        </p:spPr>
        <p:txBody>
          <a:bodyPr>
            <a:spAutoFit/>
          </a:bodyPr>
          <a:lstStyle/>
          <a:p>
            <a:pPr>
              <a:lnSpc>
                <a:spcPct val="150000"/>
              </a:lnSpc>
              <a:spcAft>
                <a:spcPts val="800"/>
              </a:spcAft>
            </a:pPr>
            <a:r>
              <a:rPr lang="es-MX" dirty="0">
                <a:latin typeface="Calibri" panose="020F0502020204030204" pitchFamily="34" charset="0"/>
                <a:ea typeface="Calibri" panose="020F0502020204030204" pitchFamily="34" charset="0"/>
                <a:cs typeface="Times New Roman" panose="02020603050405020304" pitchFamily="18" charset="0"/>
              </a:rPr>
              <a:t>Durante la reunión se nos puso al tanto sobre los planes de posponer esta edición del GSEF 2020 para el 2021, es decir, se contaría con una modificación pero en un foro virtual para posteriormente realizarla de modo físico. Hablando de una nueva iniciativa desde otro grupo de jóvenes.</a:t>
            </a:r>
          </a:p>
          <a:p>
            <a:pPr algn="just">
              <a:lnSpc>
                <a:spcPct val="115000"/>
              </a:lnSpc>
              <a:spcBef>
                <a:spcPts val="600"/>
              </a:spcBef>
              <a:spcAft>
                <a:spcPts val="600"/>
              </a:spcAft>
            </a:pPr>
            <a:endParaRPr lang="es-MX" dirty="0">
              <a:latin typeface="Calibri" panose="020F0502020204030204" pitchFamily="34" charset="0"/>
              <a:ea typeface="Calibri" panose="020F0502020204030204" pitchFamily="34" charset="0"/>
            </a:endParaRPr>
          </a:p>
          <a:p>
            <a:pPr algn="just"/>
            <a:r>
              <a:rPr lang="es-MX" sz="1500" dirty="0" smtClean="0"/>
              <a:t> </a:t>
            </a:r>
          </a:p>
          <a:p>
            <a:pPr algn="just"/>
            <a:endParaRPr lang="es-MX" sz="1500" dirty="0"/>
          </a:p>
        </p:txBody>
      </p:sp>
      <p:sp>
        <p:nvSpPr>
          <p:cNvPr id="5" name="Rectángulo 4"/>
          <p:cNvSpPr/>
          <p:nvPr/>
        </p:nvSpPr>
        <p:spPr>
          <a:xfrm>
            <a:off x="1399504" y="209914"/>
            <a:ext cx="6096000" cy="3231654"/>
          </a:xfrm>
          <a:prstGeom prst="rect">
            <a:avLst/>
          </a:prstGeom>
        </p:spPr>
        <p:txBody>
          <a:bodyPr>
            <a:spAutoFit/>
          </a:bodyPr>
          <a:lstStyle/>
          <a:p>
            <a:r>
              <a:rPr lang="es-MX" sz="4400" b="1" dirty="0" smtClean="0"/>
              <a:t>MAYO</a:t>
            </a:r>
            <a:br>
              <a:rPr lang="es-MX" sz="4400" b="1" dirty="0" smtClean="0"/>
            </a:br>
            <a:r>
              <a:rPr lang="es-MX" sz="2800" b="1" dirty="0" smtClean="0"/>
              <a:t>15 de Mayo</a:t>
            </a:r>
            <a:r>
              <a:rPr lang="es-MX" sz="2000" dirty="0" smtClean="0"/>
              <a:t/>
            </a:r>
            <a:br>
              <a:rPr lang="es-MX" sz="2000" dirty="0" smtClean="0"/>
            </a:br>
            <a:r>
              <a:rPr lang="es-MX" sz="2000" dirty="0" smtClean="0"/>
              <a:t>Título: </a:t>
            </a:r>
            <a:br>
              <a:rPr lang="es-MX" sz="2000" dirty="0" smtClean="0"/>
            </a:br>
            <a:r>
              <a:rPr lang="es-MX" dirty="0" smtClean="0">
                <a:effectLst>
                  <a:outerShdw blurRad="38100" dist="38100" dir="2700000" algn="tl">
                    <a:srgbClr val="000000">
                      <a:alpha val="43137"/>
                    </a:srgbClr>
                  </a:outerShdw>
                </a:effectLst>
              </a:rPr>
              <a:t>COL JÓVENES RUMBO A FORO GLOBAL DE ECONOMÍA SOCIAL Y SOLIDARIA 2020</a:t>
            </a:r>
            <a:br>
              <a:rPr lang="es-MX" dirty="0" smtClean="0">
                <a:effectLst>
                  <a:outerShdw blurRad="38100" dist="38100" dir="2700000" algn="tl">
                    <a:srgbClr val="000000">
                      <a:alpha val="43137"/>
                    </a:srgbClr>
                  </a:outerShdw>
                </a:effectLst>
              </a:rPr>
            </a:br>
            <a:r>
              <a:rPr lang="es-MX" sz="2000" dirty="0" smtClean="0">
                <a:effectLst>
                  <a:outerShdw blurRad="38100" dist="38100" dir="2700000" algn="tl">
                    <a:srgbClr val="000000">
                      <a:alpha val="43137"/>
                    </a:srgbClr>
                  </a:outerShdw>
                </a:effectLst>
              </a:rPr>
              <a:t>Sede o Medio:</a:t>
            </a:r>
            <a:br>
              <a:rPr lang="es-MX" sz="2000" dirty="0" smtClean="0">
                <a:effectLst>
                  <a:outerShdw blurRad="38100" dist="38100" dir="2700000" algn="tl">
                    <a:srgbClr val="000000">
                      <a:alpha val="43137"/>
                    </a:srgbClr>
                  </a:outerShdw>
                </a:effectLst>
              </a:rPr>
            </a:br>
            <a:r>
              <a:rPr lang="es-MX" sz="2000" dirty="0" smtClean="0">
                <a:effectLst>
                  <a:outerShdw blurRad="38100" dist="38100" dir="2700000" algn="tl">
                    <a:srgbClr val="000000">
                      <a:alpha val="43137"/>
                    </a:srgbClr>
                  </a:outerShdw>
                </a:effectLst>
              </a:rPr>
              <a:t>GOOGLE MEET</a:t>
            </a:r>
            <a:r>
              <a:rPr lang="es-MX" sz="3200" dirty="0" smtClean="0"/>
              <a:t/>
            </a:r>
            <a:br>
              <a:rPr lang="es-MX" sz="3200" dirty="0" smtClean="0"/>
            </a:br>
            <a:r>
              <a:rPr lang="es-MX" dirty="0" smtClean="0"/>
              <a:t/>
            </a:r>
            <a:br>
              <a:rPr lang="es-MX" dirty="0" smtClean="0"/>
            </a:br>
            <a:endParaRPr lang="en-US" dirty="0"/>
          </a:p>
        </p:txBody>
      </p:sp>
      <p:pic>
        <p:nvPicPr>
          <p:cNvPr id="6" name="Imagen 5">
            <a:extLst>
              <a:ext uri="{FF2B5EF4-FFF2-40B4-BE49-F238E27FC236}">
                <a16:creationId xmlns="" xmlns:a16="http://schemas.microsoft.com/office/drawing/2014/main" id="{8A84530D-762D-4E5E-B07E-5A14332E7F0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404970" y="800855"/>
            <a:ext cx="2286318" cy="4785678"/>
          </a:xfrm>
          <a:prstGeom prst="rect">
            <a:avLst/>
          </a:prstGeom>
        </p:spPr>
      </p:pic>
    </p:spTree>
    <p:extLst>
      <p:ext uri="{BB962C8B-B14F-4D97-AF65-F5344CB8AC3E}">
        <p14:creationId xmlns:p14="http://schemas.microsoft.com/office/powerpoint/2010/main" val="2853930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72225" y="101148"/>
            <a:ext cx="6096000" cy="2431435"/>
          </a:xfrm>
          <a:prstGeom prst="rect">
            <a:avLst/>
          </a:prstGeom>
        </p:spPr>
        <p:txBody>
          <a:bodyPr>
            <a:spAutoFit/>
          </a:bodyPr>
          <a:lstStyle/>
          <a:p>
            <a:r>
              <a:rPr lang="es-MX" sz="4000" b="1" dirty="0" smtClean="0"/>
              <a:t>JUNIO</a:t>
            </a:r>
            <a:br>
              <a:rPr lang="es-MX" sz="4000" b="1" dirty="0" smtClean="0"/>
            </a:br>
            <a:r>
              <a:rPr lang="es-MX" sz="2400" b="1" dirty="0" smtClean="0"/>
              <a:t>10, 17 de junio 2020</a:t>
            </a:r>
            <a:r>
              <a:rPr lang="es-MX" dirty="0" smtClean="0"/>
              <a:t/>
            </a:r>
            <a:br>
              <a:rPr lang="es-MX" dirty="0" smtClean="0"/>
            </a:br>
            <a:r>
              <a:rPr lang="es-MX" dirty="0" smtClean="0"/>
              <a:t>Título: </a:t>
            </a:r>
            <a:br>
              <a:rPr lang="es-MX" dirty="0" smtClean="0"/>
            </a:br>
            <a:r>
              <a:rPr lang="es-MX" sz="1600" dirty="0" smtClean="0">
                <a:effectLst>
                  <a:outerShdw blurRad="38100" dist="38100" dir="2700000" algn="tl">
                    <a:srgbClr val="000000">
                      <a:alpha val="43137"/>
                    </a:srgbClr>
                  </a:outerShdw>
                </a:effectLst>
              </a:rPr>
              <a:t>WEBINAR ENTRE NODESS</a:t>
            </a:r>
            <a:br>
              <a:rPr lang="es-MX" sz="1600" dirty="0" smtClean="0">
                <a:effectLst>
                  <a:outerShdw blurRad="38100" dist="38100" dir="2700000" algn="tl">
                    <a:srgbClr val="000000">
                      <a:alpha val="43137"/>
                    </a:srgbClr>
                  </a:outerShdw>
                </a:effectLst>
              </a:rPr>
            </a:br>
            <a:r>
              <a:rPr lang="es-MX" dirty="0" smtClean="0">
                <a:effectLst>
                  <a:outerShdw blurRad="38100" dist="38100" dir="2700000" algn="tl">
                    <a:srgbClr val="000000">
                      <a:alpha val="43137"/>
                    </a:srgbClr>
                  </a:outerShdw>
                </a:effectLst>
              </a:rPr>
              <a:t>Sede o Medio:</a:t>
            </a:r>
            <a:br>
              <a:rPr lang="es-MX" dirty="0" smtClean="0">
                <a:effectLst>
                  <a:outerShdw blurRad="38100" dist="38100" dir="2700000" algn="tl">
                    <a:srgbClr val="000000">
                      <a:alpha val="43137"/>
                    </a:srgbClr>
                  </a:outerShdw>
                </a:effectLst>
              </a:rPr>
            </a:br>
            <a:r>
              <a:rPr lang="es-MX" dirty="0" smtClean="0">
                <a:effectLst>
                  <a:outerShdw blurRad="38100" dist="38100" dir="2700000" algn="tl">
                    <a:srgbClr val="000000">
                      <a:alpha val="43137"/>
                    </a:srgbClr>
                  </a:outerShdw>
                </a:effectLst>
              </a:rPr>
              <a:t>ZOOM</a:t>
            </a:r>
            <a:r>
              <a:rPr lang="es-MX" sz="2800" dirty="0" smtClean="0"/>
              <a:t/>
            </a:r>
            <a:br>
              <a:rPr lang="es-MX" sz="2800" dirty="0" smtClean="0"/>
            </a:br>
            <a:endParaRPr lang="en-US" dirty="0"/>
          </a:p>
        </p:txBody>
      </p:sp>
      <p:sp>
        <p:nvSpPr>
          <p:cNvPr id="5" name="Rectángulo 4"/>
          <p:cNvSpPr/>
          <p:nvPr/>
        </p:nvSpPr>
        <p:spPr>
          <a:xfrm>
            <a:off x="356316" y="2355794"/>
            <a:ext cx="6096000" cy="2223686"/>
          </a:xfrm>
          <a:prstGeom prst="rect">
            <a:avLst/>
          </a:prstGeom>
        </p:spPr>
        <p:txBody>
          <a:bodyPr>
            <a:spAutoFit/>
          </a:bodyPr>
          <a:lstStyle/>
          <a:p>
            <a:pPr algn="just">
              <a:lnSpc>
                <a:spcPct val="115000"/>
              </a:lnSpc>
              <a:spcBef>
                <a:spcPts val="600"/>
              </a:spcBef>
              <a:spcAft>
                <a:spcPts val="600"/>
              </a:spcAft>
            </a:pPr>
            <a:r>
              <a:rPr lang="es-MX" dirty="0">
                <a:latin typeface="Calibri" panose="020F0502020204030204" pitchFamily="34" charset="0"/>
              </a:rPr>
              <a:t>Durante las sesiones participarán las 14 NODESS restantes de la primer generación exponiendo la conformación, aprendizajes, metodologías, casos de éxito, estrategias, entre otros que consideren importantes que hayan obtenido o que hayan sido claves durante el proceso.</a:t>
            </a:r>
            <a:endParaRPr lang="es-MX" dirty="0">
              <a:latin typeface="Calibri" panose="020F0502020204030204" pitchFamily="34" charset="0"/>
              <a:ea typeface="Calibri" panose="020F0502020204030204" pitchFamily="34" charset="0"/>
            </a:endParaRPr>
          </a:p>
          <a:p>
            <a:pPr algn="just"/>
            <a:r>
              <a:rPr lang="es-MX" sz="1500" dirty="0" smtClean="0"/>
              <a:t> </a:t>
            </a:r>
          </a:p>
          <a:p>
            <a:pPr algn="just"/>
            <a:endParaRPr lang="es-MX" sz="1500" dirty="0"/>
          </a:p>
        </p:txBody>
      </p:sp>
      <p:pic>
        <p:nvPicPr>
          <p:cNvPr id="6" name="Imagen 5">
            <a:extLst>
              <a:ext uri="{FF2B5EF4-FFF2-40B4-BE49-F238E27FC236}">
                <a16:creationId xmlns="" xmlns:a16="http://schemas.microsoft.com/office/drawing/2014/main" id="{08822AD5-666B-4D7B-BF6A-9AD36C6C7245}"/>
              </a:ext>
            </a:extLst>
          </p:cNvPr>
          <p:cNvPicPr>
            <a:picLocks noChangeAspect="1"/>
          </p:cNvPicPr>
          <p:nvPr/>
        </p:nvPicPr>
        <p:blipFill rotWithShape="1">
          <a:blip r:embed="rId2"/>
          <a:srcRect r="1123" b="11198"/>
          <a:stretch/>
        </p:blipFill>
        <p:spPr>
          <a:xfrm>
            <a:off x="9914320" y="592509"/>
            <a:ext cx="1806092" cy="3513116"/>
          </a:xfrm>
          <a:prstGeom prst="rect">
            <a:avLst/>
          </a:prstGeom>
        </p:spPr>
      </p:pic>
      <p:pic>
        <p:nvPicPr>
          <p:cNvPr id="7" name="Imagen 6">
            <a:extLst>
              <a:ext uri="{FF2B5EF4-FFF2-40B4-BE49-F238E27FC236}">
                <a16:creationId xmlns="" xmlns:a16="http://schemas.microsoft.com/office/drawing/2014/main" id="{007F2EEB-5B7F-44DA-99A8-98071E6A5CB2}"/>
              </a:ext>
            </a:extLst>
          </p:cNvPr>
          <p:cNvPicPr>
            <a:picLocks noChangeAspect="1"/>
          </p:cNvPicPr>
          <p:nvPr/>
        </p:nvPicPr>
        <p:blipFill rotWithShape="1">
          <a:blip r:embed="rId3"/>
          <a:srcRect l="5756"/>
          <a:stretch/>
        </p:blipFill>
        <p:spPr>
          <a:xfrm>
            <a:off x="4421935" y="3976836"/>
            <a:ext cx="5378171" cy="2634865"/>
          </a:xfrm>
          <a:prstGeom prst="rect">
            <a:avLst/>
          </a:prstGeom>
        </p:spPr>
      </p:pic>
    </p:spTree>
    <p:extLst>
      <p:ext uri="{BB962C8B-B14F-4D97-AF65-F5344CB8AC3E}">
        <p14:creationId xmlns:p14="http://schemas.microsoft.com/office/powerpoint/2010/main" val="38523819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Words>
  <Application>Microsoft Office PowerPoint</Application>
  <PresentationFormat>Panorámica</PresentationFormat>
  <Paragraphs>7</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Times New Roman</vt:lpstr>
      <vt:lpstr>Tema de Office</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Federico Patricio Meza Collins Stuart</dc:creator>
  <cp:lastModifiedBy>Federico Patricio Meza Collins Stuart</cp:lastModifiedBy>
  <cp:revision>1</cp:revision>
  <dcterms:created xsi:type="dcterms:W3CDTF">2020-09-03T17:59:04Z</dcterms:created>
  <dcterms:modified xsi:type="dcterms:W3CDTF">2020-09-03T17:59:25Z</dcterms:modified>
</cp:coreProperties>
</file>