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05" autoAdjust="0"/>
  </p:normalViewPr>
  <p:slideViewPr>
    <p:cSldViewPr showGuides="1">
      <p:cViewPr varScale="1">
        <p:scale>
          <a:sx n="71" d="100"/>
          <a:sy n="71" d="100"/>
        </p:scale>
        <p:origin x="-5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1EFD-4CB6-40DA-A5A8-7E08513B923A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73B3-7158-4547-8E46-AE1DC099EE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923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1EFD-4CB6-40DA-A5A8-7E08513B923A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73B3-7158-4547-8E46-AE1DC099EE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5974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1EFD-4CB6-40DA-A5A8-7E08513B923A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73B3-7158-4547-8E46-AE1DC099EE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2023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1EFD-4CB6-40DA-A5A8-7E08513B923A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73B3-7158-4547-8E46-AE1DC099EE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1704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1EFD-4CB6-40DA-A5A8-7E08513B923A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73B3-7158-4547-8E46-AE1DC099EE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33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1EFD-4CB6-40DA-A5A8-7E08513B923A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73B3-7158-4547-8E46-AE1DC099EE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964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1EFD-4CB6-40DA-A5A8-7E08513B923A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73B3-7158-4547-8E46-AE1DC099EE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057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1EFD-4CB6-40DA-A5A8-7E08513B923A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73B3-7158-4547-8E46-AE1DC099EE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213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1EFD-4CB6-40DA-A5A8-7E08513B923A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73B3-7158-4547-8E46-AE1DC099EE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343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1EFD-4CB6-40DA-A5A8-7E08513B923A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73B3-7158-4547-8E46-AE1DC099EE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1745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1EFD-4CB6-40DA-A5A8-7E08513B923A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73B3-7158-4547-8E46-AE1DC099EE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137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01EFD-4CB6-40DA-A5A8-7E08513B923A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E73B3-7158-4547-8E46-AE1DC099EE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1385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3" name="Picture 19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65" t="22192" r="11141" b="18569"/>
          <a:stretch/>
        </p:blipFill>
        <p:spPr bwMode="auto">
          <a:xfrm>
            <a:off x="279241" y="332656"/>
            <a:ext cx="3572679" cy="358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27" t="31521" r="6250" b="23346"/>
          <a:stretch/>
        </p:blipFill>
        <p:spPr bwMode="auto">
          <a:xfrm>
            <a:off x="4209884" y="3717032"/>
            <a:ext cx="4934115" cy="301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84003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Gengar</dc:creator>
  <cp:lastModifiedBy>Gengar</cp:lastModifiedBy>
  <cp:revision>15</cp:revision>
  <dcterms:created xsi:type="dcterms:W3CDTF">2020-09-01T19:15:50Z</dcterms:created>
  <dcterms:modified xsi:type="dcterms:W3CDTF">2020-09-01T22:53:41Z</dcterms:modified>
</cp:coreProperties>
</file>