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9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96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64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2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52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56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70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9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41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52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https://scontent.fmex1-1.fna.fbcdn.net/v/t1.0-9/84311472_2577193942509799_8849175652595662848_n.jpg?_nc_cat=103&amp;_nc_sid=8bfeb9&amp;_nc_ohc=6BSq5fTNBhIAX9vK_tH&amp;_nc_ht=scontent.fmex1-1.fna&amp;oh=571a03e0b4ae371cff22e7500e57b661&amp;oe=5F3D63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257" y="188640"/>
            <a:ext cx="4511486" cy="338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58" y="3717032"/>
            <a:ext cx="3515883" cy="26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418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5</cp:revision>
  <dcterms:created xsi:type="dcterms:W3CDTF">2020-07-21T15:40:28Z</dcterms:created>
  <dcterms:modified xsi:type="dcterms:W3CDTF">2020-07-21T17:34:16Z</dcterms:modified>
</cp:coreProperties>
</file>