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4E0-3802-4B8C-8A45-798BA2278CD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EFBC-2E90-415A-96A5-1192985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18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4E0-3802-4B8C-8A45-798BA2278CD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EFBC-2E90-415A-96A5-1192985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562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4E0-3802-4B8C-8A45-798BA2278CD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EFBC-2E90-415A-96A5-1192985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38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4E0-3802-4B8C-8A45-798BA2278CD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EFBC-2E90-415A-96A5-1192985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425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4E0-3802-4B8C-8A45-798BA2278CD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EFBC-2E90-415A-96A5-1192985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567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4E0-3802-4B8C-8A45-798BA2278CD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EFBC-2E90-415A-96A5-1192985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85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4E0-3802-4B8C-8A45-798BA2278CD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EFBC-2E90-415A-96A5-1192985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161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4E0-3802-4B8C-8A45-798BA2278CD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EFBC-2E90-415A-96A5-1192985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594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4E0-3802-4B8C-8A45-798BA2278CD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EFBC-2E90-415A-96A5-1192985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823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4E0-3802-4B8C-8A45-798BA2278CD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EFBC-2E90-415A-96A5-1192985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0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4E0-3802-4B8C-8A45-798BA2278CD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EFBC-2E90-415A-96A5-1192985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9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04E0-3802-4B8C-8A45-798BA2278CD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4EFBC-2E90-415A-96A5-1192985AB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536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hay ninguna descripción de la foto disponi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4664"/>
            <a:ext cx="3875942" cy="583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712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Gengar</dc:creator>
  <cp:lastModifiedBy>Gengar</cp:lastModifiedBy>
  <cp:revision>2</cp:revision>
  <dcterms:created xsi:type="dcterms:W3CDTF">2020-07-21T14:23:51Z</dcterms:created>
  <dcterms:modified xsi:type="dcterms:W3CDTF">2020-07-21T14:36:35Z</dcterms:modified>
</cp:coreProperties>
</file>