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279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94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9966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325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26476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42926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2522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056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6701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39905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2416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ED6FB-E3C3-4BD2-9001-6F788422BA46}" type="datetimeFigureOut">
              <a:rPr lang="es-MX" smtClean="0"/>
              <a:t>21/07/2020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AECD-796C-42CA-B64D-3174FD3C46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452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 hay ninguna descripción de la foto disponible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04764"/>
            <a:ext cx="2863461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No hay ninguna descripción de la foto disponibl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332220"/>
            <a:ext cx="2881316" cy="433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24184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Gengar</dc:creator>
  <cp:lastModifiedBy>Gengar</cp:lastModifiedBy>
  <cp:revision>3</cp:revision>
  <dcterms:created xsi:type="dcterms:W3CDTF">2020-07-21T15:40:28Z</dcterms:created>
  <dcterms:modified xsi:type="dcterms:W3CDTF">2020-07-21T16:28:52Z</dcterms:modified>
</cp:coreProperties>
</file>