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93" autoAdjust="0"/>
  </p:normalViewPr>
  <p:slideViewPr>
    <p:cSldViewPr showGuides="1">
      <p:cViewPr varScale="1">
        <p:scale>
          <a:sx n="61" d="100"/>
          <a:sy n="61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02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7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3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6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57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1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3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74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3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0" t="37871" r="4714" b="18909"/>
          <a:stretch/>
        </p:blipFill>
        <p:spPr bwMode="auto">
          <a:xfrm>
            <a:off x="1797803" y="1340768"/>
            <a:ext cx="5548393" cy="316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00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3</cp:revision>
  <dcterms:created xsi:type="dcterms:W3CDTF">2020-09-01T19:15:50Z</dcterms:created>
  <dcterms:modified xsi:type="dcterms:W3CDTF">2020-09-01T20:18:56Z</dcterms:modified>
</cp:coreProperties>
</file>