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993" autoAdjust="0"/>
  </p:normalViewPr>
  <p:slideViewPr>
    <p:cSldViewPr showGuides="1">
      <p:cViewPr varScale="1">
        <p:scale>
          <a:sx n="61" d="100"/>
          <a:sy n="61" d="100"/>
        </p:scale>
        <p:origin x="-8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92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597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202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170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3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96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057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21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343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174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13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138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50" t="24609" r="4400" b="23377"/>
          <a:stretch/>
        </p:blipFill>
        <p:spPr bwMode="auto">
          <a:xfrm>
            <a:off x="156856" y="116632"/>
            <a:ext cx="4541516" cy="311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3" t="44853" r="4714" b="9079"/>
          <a:stretch/>
        </p:blipFill>
        <p:spPr bwMode="auto">
          <a:xfrm>
            <a:off x="4355976" y="3717032"/>
            <a:ext cx="4639066" cy="2802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4003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Gengar</dc:creator>
  <cp:lastModifiedBy>Gengar</cp:lastModifiedBy>
  <cp:revision>2</cp:revision>
  <dcterms:created xsi:type="dcterms:W3CDTF">2020-09-01T19:15:50Z</dcterms:created>
  <dcterms:modified xsi:type="dcterms:W3CDTF">2020-09-01T20:11:36Z</dcterms:modified>
</cp:coreProperties>
</file>