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58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695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235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666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8925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145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464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4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604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44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66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500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98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015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46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85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6F658-C8A5-4598-ABB7-03D9736792A6}" type="datetimeFigureOut">
              <a:rPr lang="es-MX" smtClean="0"/>
              <a:t>07/12/2021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C94BED-0E15-496F-9105-1237E0C8EF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07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PROPUESTA DE PLAN DE SALVAGUARDA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MAGUEY, PULQUE Y PULQUERÍAS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824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¿Quiénes son los portadores del bien a declarar?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Es importante identificar quiénes son tanto los </a:t>
            </a:r>
            <a:r>
              <a:rPr lang="es-MX" sz="2800" dirty="0" err="1" smtClean="0"/>
              <a:t>promoventes</a:t>
            </a:r>
            <a:r>
              <a:rPr lang="es-MX" sz="2800" dirty="0" smtClean="0"/>
              <a:t> como los portadores del bien.</a:t>
            </a:r>
          </a:p>
          <a:p>
            <a:r>
              <a:rPr lang="es-MX" sz="2800" dirty="0" smtClean="0"/>
              <a:t>¿Cómo están constituidos y cómo están representados? </a:t>
            </a:r>
          </a:p>
          <a:p>
            <a:r>
              <a:rPr lang="es-MX" sz="2800" dirty="0" smtClean="0"/>
              <a:t>Quiénes son los actores que participan en la cadena de producción y si están considerados dentro del proceso de declaratoria.  (</a:t>
            </a:r>
            <a:r>
              <a:rPr lang="es-MX" sz="2800" dirty="0" err="1" smtClean="0"/>
              <a:t>Tlachiqueros</a:t>
            </a:r>
            <a:r>
              <a:rPr lang="es-MX" sz="2800" dirty="0" smtClean="0"/>
              <a:t>, vendedores, distribuidores)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0641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¿Cómo podemos enunciar la declaratoria del pulque?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400" dirty="0" smtClean="0"/>
              <a:t>Diferenciar dentro de la categoría PCI si la declaratoria afecta a la (s) regiones o si va a ser de interés de la Ciudad de México.</a:t>
            </a:r>
          </a:p>
          <a:p>
            <a:r>
              <a:rPr lang="es-MX" sz="2400" dirty="0" smtClean="0"/>
              <a:t>¿Existen pueblos y barrios originarios productores de pulque? (MAPA de </a:t>
            </a:r>
            <a:r>
              <a:rPr lang="es-MX" sz="2400" dirty="0" smtClean="0"/>
              <a:t>ubicaciones de áreas sujetas a protección o al régimen de patrimonio rural)</a:t>
            </a:r>
            <a:endParaRPr lang="es-MX" sz="2400" dirty="0" smtClean="0"/>
          </a:p>
          <a:p>
            <a:r>
              <a:rPr lang="es-MX" sz="2400" dirty="0" smtClean="0"/>
              <a:t>¿Cuál es el diagnóstico de riesgo o necesidades para la protección del pulque? (Para qué)</a:t>
            </a:r>
          </a:p>
          <a:p>
            <a:r>
              <a:rPr lang="es-MX" sz="2400" dirty="0" smtClean="0"/>
              <a:t>Inventario de prácticas (fiestas patronales, ritualidades</a:t>
            </a:r>
            <a:r>
              <a:rPr lang="es-MX" sz="2400" dirty="0" smtClean="0"/>
              <a:t>, fuego nuevo, </a:t>
            </a:r>
            <a:r>
              <a:rPr lang="es-MX" sz="2400" dirty="0" smtClean="0"/>
              <a:t>lengua, técnicas)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9048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EJES SUGERIDOS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0242" y="1204999"/>
            <a:ext cx="8596668" cy="3880773"/>
          </a:xfrm>
        </p:spPr>
        <p:txBody>
          <a:bodyPr>
            <a:noAutofit/>
          </a:bodyPr>
          <a:lstStyle/>
          <a:p>
            <a:r>
              <a:rPr lang="es-MX" sz="3200" dirty="0" smtClean="0"/>
              <a:t>SISTEMAS DE PRODUCCIÓN (SISTEMA </a:t>
            </a:r>
            <a:r>
              <a:rPr lang="es-MX" sz="3200" dirty="0" smtClean="0"/>
              <a:t>ARTESANAL, LABORES ESPECÍFICAS DE LOS ACTORES QUE INTERVIENEN EN TODO EL PROCESO)</a:t>
            </a:r>
            <a:endParaRPr lang="es-MX" sz="3200" dirty="0" smtClean="0"/>
          </a:p>
          <a:p>
            <a:r>
              <a:rPr lang="es-MX" sz="3200" dirty="0" smtClean="0"/>
              <a:t>CONSUMO, </a:t>
            </a:r>
            <a:r>
              <a:rPr lang="es-MX" sz="3200" dirty="0" smtClean="0"/>
              <a:t>COMERCIALIZACIÓN, CONSUMO DEL PULQUE LOCAL, DISTRIBUCIÓN.</a:t>
            </a:r>
            <a:endParaRPr lang="es-MX" sz="3200" dirty="0" smtClean="0"/>
          </a:p>
          <a:p>
            <a:r>
              <a:rPr lang="es-MX" sz="3200" dirty="0" smtClean="0"/>
              <a:t>EXPRESIONES CULTURALES: Ritualidad, fiestas y tradiciones, gastronomía, pulquerías, cultura del pulque de la ciudad de México, </a:t>
            </a:r>
            <a:r>
              <a:rPr lang="es-MX" sz="3200" dirty="0" smtClean="0"/>
              <a:t>turismo, divulgación y promoción. </a:t>
            </a:r>
            <a:endParaRPr 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79161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¿Cuáles son las medidas de salvaguarda para proteger el maguey, pulque y pulquerías?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Una vez definido qué es lo que se va a declarar se pueden enumerar objetivos y acciones a corto, mediano y largo plazo. </a:t>
            </a:r>
          </a:p>
          <a:p>
            <a:r>
              <a:rPr lang="es-MX" sz="3200" dirty="0" smtClean="0"/>
              <a:t>No se puede elaborar un Plan de Salvaguarda mientras no se tenga claridad respecto a qué es lo que se quiere declarar.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6214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616</TotalTime>
  <Words>294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PROPUESTA DE PLAN DE SALVAGUARDA </vt:lpstr>
      <vt:lpstr>¿Quiénes son los portadores del bien a declarar?</vt:lpstr>
      <vt:lpstr>¿Cómo podemos enunciar la declaratoria del pulque?</vt:lpstr>
      <vt:lpstr>EJES SUGERIDOS</vt:lpstr>
      <vt:lpstr>¿Cuáles son las medidas de salvaguarda para proteger el maguey, pulque y pulquerías?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Avila Bermudez</dc:creator>
  <cp:lastModifiedBy>Rodrigo Avila Bermudez</cp:lastModifiedBy>
  <cp:revision>13</cp:revision>
  <dcterms:created xsi:type="dcterms:W3CDTF">2021-12-02T19:04:40Z</dcterms:created>
  <dcterms:modified xsi:type="dcterms:W3CDTF">2021-12-08T02:14:58Z</dcterms:modified>
</cp:coreProperties>
</file>