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805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23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26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20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358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570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299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59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9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61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377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2C2D4-CCB1-4164-AEC1-73E666DF3EAE}" type="datetimeFigureOut">
              <a:rPr lang="es-MX" smtClean="0"/>
              <a:t>17/07/2021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5682F-6E97-4B9B-82C7-F948A3D107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20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24" y="775800"/>
            <a:ext cx="8888167" cy="499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382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fernanda sarahi valverde sotelo</dc:creator>
  <cp:lastModifiedBy>fernanda sarahi valverde sotelo</cp:lastModifiedBy>
  <cp:revision>1</cp:revision>
  <dcterms:created xsi:type="dcterms:W3CDTF">2021-07-17T16:59:54Z</dcterms:created>
  <dcterms:modified xsi:type="dcterms:W3CDTF">2021-07-17T17:00:45Z</dcterms:modified>
</cp:coreProperties>
</file>