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752"/>
    <p:restoredTop sz="94724"/>
  </p:normalViewPr>
  <p:slideViewPr>
    <p:cSldViewPr snapToGrid="0" snapToObjects="1">
      <p:cViewPr varScale="1">
        <p:scale>
          <a:sx n="103" d="100"/>
          <a:sy n="103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Edad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29-504E-A11C-D079DB81A8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29-504E-A11C-D079DB81A8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29-504E-A11C-D079DB81A8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29-504E-A11C-D079DB81A8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29-504E-A11C-D079DB81A8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B5-C74F-9262-64AC76F579FE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629-504E-A11C-D079DB81A878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AB5-C74F-9262-64AC76F579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Hoja1!$A$2:$A$7</c:f>
              <c:strCache>
                <c:ptCount val="6"/>
                <c:pt idx="0">
                  <c:v>2-12</c:v>
                </c:pt>
                <c:pt idx="1">
                  <c:v>13-18</c:v>
                </c:pt>
                <c:pt idx="2">
                  <c:v>19-29</c:v>
                </c:pt>
                <c:pt idx="3">
                  <c:v>30-44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Hoja1!$B$2:$B$7</c:f>
              <c:numCache>
                <c:formatCode>#,##0</c:formatCode>
                <c:ptCount val="6"/>
                <c:pt idx="0">
                  <c:v>128414.68376299999</c:v>
                </c:pt>
                <c:pt idx="1">
                  <c:v>56858.009217999999</c:v>
                </c:pt>
                <c:pt idx="2">
                  <c:v>117386.130794</c:v>
                </c:pt>
                <c:pt idx="3">
                  <c:v>217314.17025600001</c:v>
                </c:pt>
                <c:pt idx="4">
                  <c:v>88932.323101000002</c:v>
                </c:pt>
                <c:pt idx="5">
                  <c:v>268937.57818100002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B5-C74F-9262-64AC76F57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1" i="0" u="sng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Sexo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FA-264B-9424-22AB90645E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DD7-2A42-8224-483C1BF881C8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sng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DD7-2A42-8224-483C1BF881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Hoja1!$B$2:$B$3</c:f>
              <c:numCache>
                <c:formatCode>#,##0</c:formatCode>
                <c:ptCount val="2"/>
                <c:pt idx="0">
                  <c:v>426730.34205099999</c:v>
                </c:pt>
                <c:pt idx="1">
                  <c:v>451112.55326199997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7-2A42-8224-483C1BF881C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sng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87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73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74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14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00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38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23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18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507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37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74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E4979-81D7-C74B-9FB0-91DE90B06E1C}" type="datetimeFigureOut">
              <a:rPr lang="es-MX" smtClean="0"/>
              <a:t>28/03/2022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B1897D0-26C5-E64A-A6B8-6B84F9AB123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03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49353-5EED-2C40-8CC8-29DBCE3713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/>
              <a:t>NOSOTRAS SOMOS MEMORIA </a:t>
            </a:r>
          </a:p>
        </p:txBody>
      </p:sp>
    </p:spTree>
    <p:extLst>
      <p:ext uri="{BB962C8B-B14F-4D97-AF65-F5344CB8AC3E}">
        <p14:creationId xmlns:p14="http://schemas.microsoft.com/office/powerpoint/2010/main" val="396295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ABF0AED-FAC3-324A-95B4-152A0304CB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803529"/>
              </p:ext>
            </p:extLst>
          </p:nvPr>
        </p:nvGraphicFramePr>
        <p:xfrm>
          <a:off x="409904" y="318039"/>
          <a:ext cx="11349420" cy="4846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275">
                  <a:extLst>
                    <a:ext uri="{9D8B030D-6E8A-4147-A177-3AD203B41FA5}">
                      <a16:colId xmlns:a16="http://schemas.microsoft.com/office/drawing/2014/main" val="2127593114"/>
                    </a:ext>
                  </a:extLst>
                </a:gridCol>
                <a:gridCol w="1860331">
                  <a:extLst>
                    <a:ext uri="{9D8B030D-6E8A-4147-A177-3AD203B41FA5}">
                      <a16:colId xmlns:a16="http://schemas.microsoft.com/office/drawing/2014/main" val="2155680254"/>
                    </a:ext>
                  </a:extLst>
                </a:gridCol>
                <a:gridCol w="1529256">
                  <a:extLst>
                    <a:ext uri="{9D8B030D-6E8A-4147-A177-3AD203B41FA5}">
                      <a16:colId xmlns:a16="http://schemas.microsoft.com/office/drawing/2014/main" val="1163787848"/>
                    </a:ext>
                  </a:extLst>
                </a:gridCol>
                <a:gridCol w="1245475">
                  <a:extLst>
                    <a:ext uri="{9D8B030D-6E8A-4147-A177-3AD203B41FA5}">
                      <a16:colId xmlns:a16="http://schemas.microsoft.com/office/drawing/2014/main" val="2559096904"/>
                    </a:ext>
                  </a:extLst>
                </a:gridCol>
                <a:gridCol w="1986456">
                  <a:extLst>
                    <a:ext uri="{9D8B030D-6E8A-4147-A177-3AD203B41FA5}">
                      <a16:colId xmlns:a16="http://schemas.microsoft.com/office/drawing/2014/main" val="2402328845"/>
                    </a:ext>
                  </a:extLst>
                </a:gridCol>
                <a:gridCol w="1653627">
                  <a:extLst>
                    <a:ext uri="{9D8B030D-6E8A-4147-A177-3AD203B41FA5}">
                      <a16:colId xmlns:a16="http://schemas.microsoft.com/office/drawing/2014/main" val="3517026949"/>
                    </a:ext>
                  </a:extLst>
                </a:gridCol>
              </a:tblGrid>
              <a:tr h="64265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PROGRAMA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HORA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FECHA 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RTG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TIEMPO PROMEDIO DE CONSUMO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AUDIENCIA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2144"/>
                  </a:ext>
                </a:extLst>
              </a:tr>
              <a:tr h="60701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Verbena sorora “Una fiesta de Alejandra Ley”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18:01:00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06/03/22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effectLst/>
                          <a:latin typeface="Arial" panose="020B0604020202020204" pitchFamily="34" charset="0"/>
                        </a:rPr>
                        <a:t>0.03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effectLst/>
                          <a:latin typeface="Arial" panose="020B0604020202020204" pitchFamily="34" charset="0"/>
                        </a:rPr>
                        <a:t>13.32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effectLst/>
                          <a:latin typeface="Arial" panose="020B0604020202020204" pitchFamily="34" charset="0"/>
                        </a:rPr>
                        <a:t>318,837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76878"/>
                  </a:ext>
                </a:extLst>
              </a:tr>
              <a:tr h="60701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Filarmómica violeta: Concierto </a:t>
                      </a:r>
                      <a:r>
                        <a:rPr lang="es-MX" sz="1600" dirty="0" smtClean="0"/>
                        <a:t>extraordinario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18:00:00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12/03/22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effectLst/>
                          <a:latin typeface="Arial" panose="020B0604020202020204" pitchFamily="34" charset="0"/>
                        </a:rPr>
                        <a:t>8.93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effectLst/>
                          <a:latin typeface="Arial" panose="020B0604020202020204" pitchFamily="34" charset="0"/>
                        </a:rPr>
                        <a:t>98,073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1134214"/>
                  </a:ext>
                </a:extLst>
              </a:tr>
              <a:tr h="93720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“Jaramar presenta todas las naves del mundo canciones viajeras del mestizaje”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17:00:00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13/03/22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5.08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125,101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2163641"/>
                  </a:ext>
                </a:extLst>
              </a:tr>
              <a:tr h="72298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Astrid Hadad un cabaret histórico: la pluma o espada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19:05:00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19/03/22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effectLst/>
                          <a:latin typeface="Arial" panose="020B0604020202020204" pitchFamily="34" charset="0"/>
                        </a:rPr>
                        <a:t>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9.23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221,497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6936087"/>
                  </a:ext>
                </a:extLst>
              </a:tr>
              <a:tr h="72298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Cecilia Toussaint – El lado sur de mi corazón: cromático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19:00:00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26/03/22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effectLst/>
                          <a:latin typeface="Arial" panose="020B0604020202020204" pitchFamily="34" charset="0"/>
                        </a:rPr>
                        <a:t>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4.70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99,778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4314195"/>
                  </a:ext>
                </a:extLst>
              </a:tr>
              <a:tr h="60701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Vivir Quintana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19:00:00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27/03/22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0.01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7.18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effectLst/>
                          <a:latin typeface="Arial" panose="020B0604020202020204" pitchFamily="34" charset="0"/>
                        </a:rPr>
                        <a:t>115,316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873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6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707AA-9118-4840-ABFB-5942D33A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Perfil de la audiencia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5ED88EE-38E1-BA40-8DB1-9A140891C0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630142"/>
              </p:ext>
            </p:extLst>
          </p:nvPr>
        </p:nvGraphicFramePr>
        <p:xfrm>
          <a:off x="1450975" y="2016125"/>
          <a:ext cx="464502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543C83D7-3C04-334F-B7D7-5FC0FBADA5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578919"/>
              </p:ext>
            </p:extLst>
          </p:nvPr>
        </p:nvGraphicFramePr>
        <p:xfrm>
          <a:off x="6976532" y="2016125"/>
          <a:ext cx="3894667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2242C3BD-3B8B-FE4F-9DC9-8112437CA21A}"/>
              </a:ext>
            </a:extLst>
          </p:cNvPr>
          <p:cNvSpPr txBox="1"/>
          <p:nvPr/>
        </p:nvSpPr>
        <p:spPr>
          <a:xfrm>
            <a:off x="5979885" y="5465763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877,843</a:t>
            </a:r>
          </a:p>
        </p:txBody>
      </p:sp>
    </p:spTree>
    <p:extLst>
      <p:ext uri="{BB962C8B-B14F-4D97-AF65-F5344CB8AC3E}">
        <p14:creationId xmlns:p14="http://schemas.microsoft.com/office/powerpoint/2010/main" val="22780741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{DD029EAA-2023-0D40-96CF-265BDA110263}tf10001119</Template>
  <TotalTime>75</TotalTime>
  <Words>105</Words>
  <Application>Microsoft Office PowerPoint</Application>
  <PresentationFormat>Panorámica</PresentationFormat>
  <Paragraphs>50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Galería</vt:lpstr>
      <vt:lpstr>NOSOTRAS SOMOS MEMORIA </vt:lpstr>
      <vt:lpstr>Presentación de PowerPoint</vt:lpstr>
      <vt:lpstr>Perfil de la audiencia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NOSOTRAS SOMOS MEMORIA</dc:title>
  <dc:creator>Microsoft Office User</dc:creator>
  <cp:lastModifiedBy>HP</cp:lastModifiedBy>
  <cp:revision>4</cp:revision>
  <dcterms:created xsi:type="dcterms:W3CDTF">2022-03-28T17:36:52Z</dcterms:created>
  <dcterms:modified xsi:type="dcterms:W3CDTF">2022-03-29T04:13:38Z</dcterms:modified>
</cp:coreProperties>
</file>