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182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141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5271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51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462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8010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003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789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31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970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07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964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410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62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32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58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62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19B71E-8AA3-4148-BE97-3CBB7AE0DC4E}" type="datetimeFigureOut">
              <a:rPr lang="es-MX" smtClean="0"/>
              <a:t>21/12/2015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238E7E-BECD-49AE-943B-99D8D9124B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712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131079" y="6206066"/>
            <a:ext cx="8930747" cy="484781"/>
          </a:xfrm>
        </p:spPr>
        <p:txBody>
          <a:bodyPr>
            <a:normAutofit/>
          </a:bodyPr>
          <a:lstStyle/>
          <a:p>
            <a:r>
              <a:rPr lang="es-MX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Taller de Elaboración de Proyectos Culturales Sustentables e Independientes</a:t>
            </a:r>
            <a:endParaRPr lang="es-MX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04" y="135466"/>
            <a:ext cx="5040000" cy="2835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04" y="3293532"/>
            <a:ext cx="5040000" cy="2835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33" y="135466"/>
            <a:ext cx="5040000" cy="2835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33" y="3293532"/>
            <a:ext cx="5040000" cy="28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</TotalTime>
  <Words>9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Corbel</vt:lpstr>
      <vt:lpstr>Helvetica</vt:lpstr>
      <vt:lpstr>Parallax</vt:lpstr>
      <vt:lpstr>Taller de Elaboración de Proyectos Culturales Sustentables e Independientes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Elaboración de Proyectos Culturales Sustentables e Independientes</dc:title>
  <dc:creator>Carolina Garcia Meza</dc:creator>
  <cp:lastModifiedBy>Carolina Garcia Meza</cp:lastModifiedBy>
  <cp:revision>1</cp:revision>
  <dcterms:created xsi:type="dcterms:W3CDTF">2015-12-21T20:16:40Z</dcterms:created>
  <dcterms:modified xsi:type="dcterms:W3CDTF">2015-12-21T20:20:54Z</dcterms:modified>
</cp:coreProperties>
</file>