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94" r:id="rId2"/>
    <p:sldMasterId id="2147483696" r:id="rId3"/>
  </p:sldMasterIdLst>
  <p:sldIdLst>
    <p:sldId id="256" r:id="rId4"/>
    <p:sldId id="257" r:id="rId5"/>
    <p:sldId id="258" r:id="rId6"/>
    <p:sldId id="259" r:id="rId7"/>
    <p:sldId id="262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0BDAB-6345-40CA-9763-5640827441D1}" type="doc">
      <dgm:prSet loTypeId="urn:microsoft.com/office/officeart/2005/8/layout/hierarchy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1AE7C3-97C9-406D-A063-0B2D7AAD9B3D}">
      <dgm:prSet phldrT="[Texto]" custT="1"/>
      <dgm:spPr>
        <a:ln>
          <a:solidFill>
            <a:srgbClr val="660066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200" dirty="0"/>
            <a:t> </a:t>
          </a:r>
          <a:r>
            <a:rPr lang="es-ES" sz="1600" dirty="0"/>
            <a:t>Presentación Buenas prácticas:</a:t>
          </a:r>
        </a:p>
        <a:p>
          <a:pPr algn="l">
            <a:buFont typeface="Arial" panose="020B0604020202020204" pitchFamily="34" charset="0"/>
            <a:buChar char="•"/>
          </a:pPr>
          <a:r>
            <a:rPr lang="es-ES" sz="1600" dirty="0"/>
            <a:t> Tláhuac- Escuelas para la vida</a:t>
          </a:r>
        </a:p>
        <a:p>
          <a:pPr algn="l">
            <a:buFont typeface="Arial" panose="020B0604020202020204" pitchFamily="34" charset="0"/>
            <a:buChar char="•"/>
          </a:pPr>
          <a:r>
            <a:rPr lang="es-ES" sz="1600" dirty="0"/>
            <a:t> Iztapalapa: Sistema de Intervención Cultural Comunitaria</a:t>
          </a:r>
        </a:p>
        <a:p>
          <a:pPr algn="l">
            <a:buFont typeface="Arial" panose="020B0604020202020204" pitchFamily="34" charset="0"/>
            <a:buChar char="•"/>
          </a:pPr>
          <a:r>
            <a:rPr lang="es-ES" sz="1600" dirty="0"/>
            <a:t> Tlalpan: Programas de Fomento Cultural, Cultura Comunitaria y Preservación del patrimonio; así como, Memoria Viva</a:t>
          </a:r>
        </a:p>
      </dgm:t>
    </dgm:pt>
    <dgm:pt modelId="{2E47549E-7162-472F-A8F7-172E5DB73F79}" type="parTrans" cxnId="{ACBE1156-9583-482D-9262-23240BD8100F}">
      <dgm:prSet/>
      <dgm:spPr>
        <a:ln>
          <a:solidFill>
            <a:srgbClr val="660066"/>
          </a:solidFill>
        </a:ln>
      </dgm:spPr>
      <dgm:t>
        <a:bodyPr/>
        <a:lstStyle/>
        <a:p>
          <a:endParaRPr lang="es-ES"/>
        </a:p>
      </dgm:t>
    </dgm:pt>
    <dgm:pt modelId="{BC6006DE-3717-47D5-B604-42BD8689B900}" type="sibTrans" cxnId="{ACBE1156-9583-482D-9262-23240BD8100F}">
      <dgm:prSet/>
      <dgm:spPr/>
      <dgm:t>
        <a:bodyPr/>
        <a:lstStyle/>
        <a:p>
          <a:endParaRPr lang="es-ES"/>
        </a:p>
      </dgm:t>
    </dgm:pt>
    <dgm:pt modelId="{D808522F-4051-4E18-AAFC-51541BB8EC29}">
      <dgm:prSet phldrT="[Texto]"/>
      <dgm:spPr>
        <a:ln>
          <a:solidFill>
            <a:srgbClr val="660066"/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gm:spPr>
      <dgm:t>
        <a:bodyPr/>
        <a:lstStyle/>
        <a:p>
          <a:r>
            <a:rPr lang="es-ES" dirty="0"/>
            <a:t>Seminario de Filosofía:</a:t>
          </a:r>
        </a:p>
        <a:p>
          <a:r>
            <a:rPr lang="es-ES" dirty="0"/>
            <a:t>“Cultura de la paz y la no Violencia” </a:t>
          </a:r>
        </a:p>
      </dgm:t>
    </dgm:pt>
    <dgm:pt modelId="{03D6C276-3C86-48D5-B804-CE66B616A8B4}" type="parTrans" cxnId="{B74A33B0-2961-47D7-AEB2-64769AF17287}">
      <dgm:prSet/>
      <dgm:spPr>
        <a:ln>
          <a:solidFill>
            <a:srgbClr val="660066"/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s-ES"/>
        </a:p>
      </dgm:t>
    </dgm:pt>
    <dgm:pt modelId="{32B8B05B-A9CE-46F4-978C-C6A2D6235FB0}" type="sibTrans" cxnId="{B74A33B0-2961-47D7-AEB2-64769AF17287}">
      <dgm:prSet/>
      <dgm:spPr/>
      <dgm:t>
        <a:bodyPr/>
        <a:lstStyle/>
        <a:p>
          <a:endParaRPr lang="es-ES"/>
        </a:p>
      </dgm:t>
    </dgm:pt>
    <dgm:pt modelId="{54CBC20B-13C2-40B0-8867-9DE05124683A}">
      <dgm:prSet phldrT="[Texto]"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schemeClr val="accent6">
              <a:lumMod val="50000"/>
              <a:alpha val="2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ES" sz="3600" b="1" dirty="0"/>
            <a:t>En proceso</a:t>
          </a:r>
        </a:p>
      </dgm:t>
    </dgm:pt>
    <dgm:pt modelId="{1B464017-10C0-4E41-8A7A-7F8DF8E0A7C4}" type="parTrans" cxnId="{9DA03032-1173-4CB9-B5C6-DB87BF6C6D0C}">
      <dgm:prSet/>
      <dgm:spPr/>
      <dgm:t>
        <a:bodyPr/>
        <a:lstStyle/>
        <a:p>
          <a:endParaRPr lang="es-ES"/>
        </a:p>
      </dgm:t>
    </dgm:pt>
    <dgm:pt modelId="{3F23AC9F-B724-4674-8467-4A513CB1E2EB}" type="sibTrans" cxnId="{9DA03032-1173-4CB9-B5C6-DB87BF6C6D0C}">
      <dgm:prSet/>
      <dgm:spPr/>
      <dgm:t>
        <a:bodyPr/>
        <a:lstStyle/>
        <a:p>
          <a:endParaRPr lang="es-ES"/>
        </a:p>
      </dgm:t>
    </dgm:pt>
    <dgm:pt modelId="{B687151C-DED4-49DE-AF2E-3117A141453B}">
      <dgm:prSet phldrT="[Texto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/>
            <a:t>Colaboración Faro Tláhuac con Delegación Tláhuac para apoyar el trabajo comunitario y transmisión de saberes</a:t>
          </a:r>
        </a:p>
      </dgm:t>
    </dgm:pt>
    <dgm:pt modelId="{C369BA6A-8E6C-44B1-91D3-71B9725D1722}" type="parTrans" cxnId="{24BC4C75-6425-49E1-8274-2988CFA7491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9F249890-EA5E-48A7-B410-8FCD76EE8719}" type="sibTrans" cxnId="{24BC4C75-6425-49E1-8274-2988CFA7491B}">
      <dgm:prSet/>
      <dgm:spPr/>
      <dgm:t>
        <a:bodyPr/>
        <a:lstStyle/>
        <a:p>
          <a:endParaRPr lang="es-ES"/>
        </a:p>
      </dgm:t>
    </dgm:pt>
    <dgm:pt modelId="{1557FE99-869B-45F1-9BD7-3F3B21D1872C}">
      <dgm:prSet phldrT="[Texto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/>
            <a:t>Presentación en Plenaria IV de Buenas prácticas. Delegaciones: Azcapotzalco, Coyoacán, Cuauhtémoc y Gustavo A. Madero (2017)</a:t>
          </a:r>
        </a:p>
      </dgm:t>
    </dgm:pt>
    <dgm:pt modelId="{482DABD2-A8C4-48B8-9E5C-EFB92D46DDF9}" type="parTrans" cxnId="{40E5B7E9-89C4-4837-8334-8CF426E4F8AE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252BCEF2-E511-4A12-99D8-E1103B540B3C}" type="sibTrans" cxnId="{40E5B7E9-89C4-4837-8334-8CF426E4F8AE}">
      <dgm:prSet/>
      <dgm:spPr/>
      <dgm:t>
        <a:bodyPr/>
        <a:lstStyle/>
        <a:p>
          <a:endParaRPr lang="es-ES"/>
        </a:p>
      </dgm:t>
    </dgm:pt>
    <dgm:pt modelId="{1E94FC5C-E63D-48A1-8FCB-17A72A282BD7}">
      <dgm:prSet phldrT="[Texto]" custT="1"/>
      <dgm:spPr>
        <a:solidFill>
          <a:srgbClr val="660066"/>
        </a:solidFill>
        <a:effectLst>
          <a:outerShdw blurRad="50800" dist="38100" dir="2700000" algn="tl" rotWithShape="0">
            <a:srgbClr val="00009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ES" sz="3600" b="1" dirty="0"/>
            <a:t>Cumplido</a:t>
          </a:r>
        </a:p>
      </dgm:t>
    </dgm:pt>
    <dgm:pt modelId="{140983D9-D3FC-4745-BA80-08A0210A0067}" type="sibTrans" cxnId="{FFB8B490-63BC-4375-ABC9-0CCCD00B5DA5}">
      <dgm:prSet/>
      <dgm:spPr/>
      <dgm:t>
        <a:bodyPr/>
        <a:lstStyle/>
        <a:p>
          <a:endParaRPr lang="es-ES"/>
        </a:p>
      </dgm:t>
    </dgm:pt>
    <dgm:pt modelId="{30AF0AFB-9975-410E-9E9E-18D5C5C929E3}" type="parTrans" cxnId="{FFB8B490-63BC-4375-ABC9-0CCCD00B5DA5}">
      <dgm:prSet/>
      <dgm:spPr/>
      <dgm:t>
        <a:bodyPr/>
        <a:lstStyle/>
        <a:p>
          <a:endParaRPr lang="es-ES"/>
        </a:p>
      </dgm:t>
    </dgm:pt>
    <dgm:pt modelId="{E27ACB84-87AD-4881-9720-F4EA99BF8D63}" type="pres">
      <dgm:prSet presAssocID="{DA20BDAB-6345-40CA-9763-5640827441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AAA6D8-D7A4-421C-8B44-24B36A71DCF8}" type="pres">
      <dgm:prSet presAssocID="{1E94FC5C-E63D-48A1-8FCB-17A72A282BD7}" presName="root" presStyleCnt="0"/>
      <dgm:spPr/>
    </dgm:pt>
    <dgm:pt modelId="{7172C0D2-235C-4F19-A2F6-BA3856BE17FD}" type="pres">
      <dgm:prSet presAssocID="{1E94FC5C-E63D-48A1-8FCB-17A72A282BD7}" presName="rootComposite" presStyleCnt="0"/>
      <dgm:spPr/>
    </dgm:pt>
    <dgm:pt modelId="{1B2D21EF-64C1-4342-B664-F7BB8300B04E}" type="pres">
      <dgm:prSet presAssocID="{1E94FC5C-E63D-48A1-8FCB-17A72A282BD7}" presName="rootText" presStyleLbl="node1" presStyleIdx="0" presStyleCnt="2" custScaleX="65226" custScaleY="43199" custLinFactNeighborX="-3343" custLinFactNeighborY="804"/>
      <dgm:spPr/>
    </dgm:pt>
    <dgm:pt modelId="{AE91203E-58EF-4853-AC33-2EEFBFB45811}" type="pres">
      <dgm:prSet presAssocID="{1E94FC5C-E63D-48A1-8FCB-17A72A282BD7}" presName="rootConnector" presStyleLbl="node1" presStyleIdx="0" presStyleCnt="2"/>
      <dgm:spPr/>
    </dgm:pt>
    <dgm:pt modelId="{855016DA-08B8-4E94-B8C1-9F6C66231F96}" type="pres">
      <dgm:prSet presAssocID="{1E94FC5C-E63D-48A1-8FCB-17A72A282BD7}" presName="childShape" presStyleCnt="0"/>
      <dgm:spPr/>
    </dgm:pt>
    <dgm:pt modelId="{AA9CF92A-5D58-4C98-A98A-41453C70EDB2}" type="pres">
      <dgm:prSet presAssocID="{2E47549E-7162-472F-A8F7-172E5DB73F79}" presName="Name13" presStyleLbl="parChTrans1D2" presStyleIdx="0" presStyleCnt="4"/>
      <dgm:spPr/>
    </dgm:pt>
    <dgm:pt modelId="{5153AAD8-9D20-477F-A471-24A7B7F291B6}" type="pres">
      <dgm:prSet presAssocID="{231AE7C3-97C9-406D-A063-0B2D7AAD9B3D}" presName="childText" presStyleLbl="bgAcc1" presStyleIdx="0" presStyleCnt="4" custScaleX="123541" custScaleY="128846" custLinFactNeighborX="-2356" custLinFactNeighborY="-4676">
        <dgm:presLayoutVars>
          <dgm:bulletEnabled val="1"/>
        </dgm:presLayoutVars>
      </dgm:prSet>
      <dgm:spPr/>
    </dgm:pt>
    <dgm:pt modelId="{E6F08F0F-0B38-4C04-9E1A-8040BEE98C4E}" type="pres">
      <dgm:prSet presAssocID="{03D6C276-3C86-48D5-B804-CE66B616A8B4}" presName="Name13" presStyleLbl="parChTrans1D2" presStyleIdx="1" presStyleCnt="4"/>
      <dgm:spPr/>
    </dgm:pt>
    <dgm:pt modelId="{41A9AADD-E62B-4664-9810-2462908E9D30}" type="pres">
      <dgm:prSet presAssocID="{D808522F-4051-4E18-AAFC-51541BB8EC29}" presName="childText" presStyleLbl="bgAcc1" presStyleIdx="1" presStyleCnt="4" custScaleX="122311" custScaleY="43501" custLinFactNeighborX="-414" custLinFactNeighborY="-4827">
        <dgm:presLayoutVars>
          <dgm:bulletEnabled val="1"/>
        </dgm:presLayoutVars>
      </dgm:prSet>
      <dgm:spPr/>
    </dgm:pt>
    <dgm:pt modelId="{53E8FC03-69FA-4FEF-BFC4-7992E42D20EA}" type="pres">
      <dgm:prSet presAssocID="{54CBC20B-13C2-40B0-8867-9DE05124683A}" presName="root" presStyleCnt="0"/>
      <dgm:spPr/>
    </dgm:pt>
    <dgm:pt modelId="{0BBEDF92-F73B-4AF5-AD00-2C4D1C5ECB9C}" type="pres">
      <dgm:prSet presAssocID="{54CBC20B-13C2-40B0-8867-9DE05124683A}" presName="rootComposite" presStyleCnt="0"/>
      <dgm:spPr/>
    </dgm:pt>
    <dgm:pt modelId="{E196028C-AA15-48CB-A17D-EA4912040CA2}" type="pres">
      <dgm:prSet presAssocID="{54CBC20B-13C2-40B0-8867-9DE05124683A}" presName="rootText" presStyleLbl="node1" presStyleIdx="1" presStyleCnt="2" custScaleX="69174" custScaleY="40525" custLinFactNeighborX="18191" custLinFactNeighborY="711"/>
      <dgm:spPr/>
    </dgm:pt>
    <dgm:pt modelId="{6F6D5A5F-71D1-427A-A579-E7970B216FE4}" type="pres">
      <dgm:prSet presAssocID="{54CBC20B-13C2-40B0-8867-9DE05124683A}" presName="rootConnector" presStyleLbl="node1" presStyleIdx="1" presStyleCnt="2"/>
      <dgm:spPr/>
    </dgm:pt>
    <dgm:pt modelId="{C1BF4D62-BDCD-41DB-B3A7-0A1E620EDCE2}" type="pres">
      <dgm:prSet presAssocID="{54CBC20B-13C2-40B0-8867-9DE05124683A}" presName="childShape" presStyleCnt="0"/>
      <dgm:spPr/>
    </dgm:pt>
    <dgm:pt modelId="{FEB4720D-CC6E-4CFF-A22C-D362A8AAFA09}" type="pres">
      <dgm:prSet presAssocID="{C369BA6A-8E6C-44B1-91D3-71B9725D1722}" presName="Name13" presStyleLbl="parChTrans1D2" presStyleIdx="2" presStyleCnt="4"/>
      <dgm:spPr/>
    </dgm:pt>
    <dgm:pt modelId="{7998845F-15DD-42D4-A5F7-56FACAEE6078}" type="pres">
      <dgm:prSet presAssocID="{B687151C-DED4-49DE-AF2E-3117A141453B}" presName="childText" presStyleLbl="bgAcc1" presStyleIdx="2" presStyleCnt="4" custScaleX="121648" custScaleY="64333" custLinFactNeighborX="25130" custLinFactNeighborY="2085">
        <dgm:presLayoutVars>
          <dgm:bulletEnabled val="1"/>
        </dgm:presLayoutVars>
      </dgm:prSet>
      <dgm:spPr/>
    </dgm:pt>
    <dgm:pt modelId="{F91E5C43-F7D3-4AB2-A3EA-B2DCDADBC8D6}" type="pres">
      <dgm:prSet presAssocID="{482DABD2-A8C4-48B8-9E5C-EFB92D46DDF9}" presName="Name13" presStyleLbl="parChTrans1D2" presStyleIdx="3" presStyleCnt="4"/>
      <dgm:spPr/>
    </dgm:pt>
    <dgm:pt modelId="{B23923DC-C64C-48C7-92D9-40EA65FAC702}" type="pres">
      <dgm:prSet presAssocID="{1557FE99-869B-45F1-9BD7-3F3B21D1872C}" presName="childText" presStyleLbl="bgAcc1" presStyleIdx="3" presStyleCnt="4" custScaleX="124770" custScaleY="56208" custLinFactNeighborX="26298" custLinFactNeighborY="2998">
        <dgm:presLayoutVars>
          <dgm:bulletEnabled val="1"/>
        </dgm:presLayoutVars>
      </dgm:prSet>
      <dgm:spPr/>
    </dgm:pt>
  </dgm:ptLst>
  <dgm:cxnLst>
    <dgm:cxn modelId="{EB7A469D-3E2A-4756-B478-E5F6AC013F5B}" type="presOf" srcId="{DA20BDAB-6345-40CA-9763-5640827441D1}" destId="{E27ACB84-87AD-4881-9720-F4EA99BF8D63}" srcOrd="0" destOrd="0" presId="urn:microsoft.com/office/officeart/2005/8/layout/hierarchy3"/>
    <dgm:cxn modelId="{F7E450C7-519C-468E-8868-84C7191DCBEA}" type="presOf" srcId="{2E47549E-7162-472F-A8F7-172E5DB73F79}" destId="{AA9CF92A-5D58-4C98-A98A-41453C70EDB2}" srcOrd="0" destOrd="0" presId="urn:microsoft.com/office/officeart/2005/8/layout/hierarchy3"/>
    <dgm:cxn modelId="{4AE2FDA2-837D-4F03-9A03-0C9A3508E816}" type="presOf" srcId="{B687151C-DED4-49DE-AF2E-3117A141453B}" destId="{7998845F-15DD-42D4-A5F7-56FACAEE6078}" srcOrd="0" destOrd="0" presId="urn:microsoft.com/office/officeart/2005/8/layout/hierarchy3"/>
    <dgm:cxn modelId="{F0D25F79-FC2B-495E-89A7-AA8CA92B351E}" type="presOf" srcId="{D808522F-4051-4E18-AAFC-51541BB8EC29}" destId="{41A9AADD-E62B-4664-9810-2462908E9D30}" srcOrd="0" destOrd="0" presId="urn:microsoft.com/office/officeart/2005/8/layout/hierarchy3"/>
    <dgm:cxn modelId="{40E5B7E9-89C4-4837-8334-8CF426E4F8AE}" srcId="{54CBC20B-13C2-40B0-8867-9DE05124683A}" destId="{1557FE99-869B-45F1-9BD7-3F3B21D1872C}" srcOrd="1" destOrd="0" parTransId="{482DABD2-A8C4-48B8-9E5C-EFB92D46DDF9}" sibTransId="{252BCEF2-E511-4A12-99D8-E1103B540B3C}"/>
    <dgm:cxn modelId="{D258838E-2FA5-4725-8834-369DB1E0C8C2}" type="presOf" srcId="{482DABD2-A8C4-48B8-9E5C-EFB92D46DDF9}" destId="{F91E5C43-F7D3-4AB2-A3EA-B2DCDADBC8D6}" srcOrd="0" destOrd="0" presId="urn:microsoft.com/office/officeart/2005/8/layout/hierarchy3"/>
    <dgm:cxn modelId="{B74A33B0-2961-47D7-AEB2-64769AF17287}" srcId="{1E94FC5C-E63D-48A1-8FCB-17A72A282BD7}" destId="{D808522F-4051-4E18-AAFC-51541BB8EC29}" srcOrd="1" destOrd="0" parTransId="{03D6C276-3C86-48D5-B804-CE66B616A8B4}" sibTransId="{32B8B05B-A9CE-46F4-978C-C6A2D6235FB0}"/>
    <dgm:cxn modelId="{9DA03032-1173-4CB9-B5C6-DB87BF6C6D0C}" srcId="{DA20BDAB-6345-40CA-9763-5640827441D1}" destId="{54CBC20B-13C2-40B0-8867-9DE05124683A}" srcOrd="1" destOrd="0" parTransId="{1B464017-10C0-4E41-8A7A-7F8DF8E0A7C4}" sibTransId="{3F23AC9F-B724-4674-8467-4A513CB1E2EB}"/>
    <dgm:cxn modelId="{FFB8B490-63BC-4375-ABC9-0CCCD00B5DA5}" srcId="{DA20BDAB-6345-40CA-9763-5640827441D1}" destId="{1E94FC5C-E63D-48A1-8FCB-17A72A282BD7}" srcOrd="0" destOrd="0" parTransId="{30AF0AFB-9975-410E-9E9E-18D5C5C929E3}" sibTransId="{140983D9-D3FC-4745-BA80-08A0210A0067}"/>
    <dgm:cxn modelId="{39E4A7A6-2A58-45E1-B659-35E159AAA79D}" type="presOf" srcId="{03D6C276-3C86-48D5-B804-CE66B616A8B4}" destId="{E6F08F0F-0B38-4C04-9E1A-8040BEE98C4E}" srcOrd="0" destOrd="0" presId="urn:microsoft.com/office/officeart/2005/8/layout/hierarchy3"/>
    <dgm:cxn modelId="{181EEC3B-79D8-49A7-9E32-D5FEEDE3810E}" type="presOf" srcId="{1557FE99-869B-45F1-9BD7-3F3B21D1872C}" destId="{B23923DC-C64C-48C7-92D9-40EA65FAC702}" srcOrd="0" destOrd="0" presId="urn:microsoft.com/office/officeart/2005/8/layout/hierarchy3"/>
    <dgm:cxn modelId="{67154C18-B04A-410F-9F52-0355D789CC04}" type="presOf" srcId="{231AE7C3-97C9-406D-A063-0B2D7AAD9B3D}" destId="{5153AAD8-9D20-477F-A471-24A7B7F291B6}" srcOrd="0" destOrd="0" presId="urn:microsoft.com/office/officeart/2005/8/layout/hierarchy3"/>
    <dgm:cxn modelId="{6D6F3B98-3579-4116-BFEC-2C5CBB179BE2}" type="presOf" srcId="{1E94FC5C-E63D-48A1-8FCB-17A72A282BD7}" destId="{AE91203E-58EF-4853-AC33-2EEFBFB45811}" srcOrd="1" destOrd="0" presId="urn:microsoft.com/office/officeart/2005/8/layout/hierarchy3"/>
    <dgm:cxn modelId="{B44C39A9-475A-465E-B75E-F7942E04833C}" type="presOf" srcId="{C369BA6A-8E6C-44B1-91D3-71B9725D1722}" destId="{FEB4720D-CC6E-4CFF-A22C-D362A8AAFA09}" srcOrd="0" destOrd="0" presId="urn:microsoft.com/office/officeart/2005/8/layout/hierarchy3"/>
    <dgm:cxn modelId="{EB533085-EA57-46CF-90C8-218330BAB76B}" type="presOf" srcId="{1E94FC5C-E63D-48A1-8FCB-17A72A282BD7}" destId="{1B2D21EF-64C1-4342-B664-F7BB8300B04E}" srcOrd="0" destOrd="0" presId="urn:microsoft.com/office/officeart/2005/8/layout/hierarchy3"/>
    <dgm:cxn modelId="{ACBE1156-9583-482D-9262-23240BD8100F}" srcId="{1E94FC5C-E63D-48A1-8FCB-17A72A282BD7}" destId="{231AE7C3-97C9-406D-A063-0B2D7AAD9B3D}" srcOrd="0" destOrd="0" parTransId="{2E47549E-7162-472F-A8F7-172E5DB73F79}" sibTransId="{BC6006DE-3717-47D5-B604-42BD8689B900}"/>
    <dgm:cxn modelId="{94B9D78C-2FF1-4A5B-A385-D8E49355DD22}" type="presOf" srcId="{54CBC20B-13C2-40B0-8867-9DE05124683A}" destId="{6F6D5A5F-71D1-427A-A579-E7970B216FE4}" srcOrd="1" destOrd="0" presId="urn:microsoft.com/office/officeart/2005/8/layout/hierarchy3"/>
    <dgm:cxn modelId="{F984F261-BC11-4FBC-BAA3-1519B69F516C}" type="presOf" srcId="{54CBC20B-13C2-40B0-8867-9DE05124683A}" destId="{E196028C-AA15-48CB-A17D-EA4912040CA2}" srcOrd="0" destOrd="0" presId="urn:microsoft.com/office/officeart/2005/8/layout/hierarchy3"/>
    <dgm:cxn modelId="{24BC4C75-6425-49E1-8274-2988CFA7491B}" srcId="{54CBC20B-13C2-40B0-8867-9DE05124683A}" destId="{B687151C-DED4-49DE-AF2E-3117A141453B}" srcOrd="0" destOrd="0" parTransId="{C369BA6A-8E6C-44B1-91D3-71B9725D1722}" sibTransId="{9F249890-EA5E-48A7-B410-8FCD76EE8719}"/>
    <dgm:cxn modelId="{1AA35B40-888E-4162-8A2E-6FD5A26C6FC6}" type="presParOf" srcId="{E27ACB84-87AD-4881-9720-F4EA99BF8D63}" destId="{63AAA6D8-D7A4-421C-8B44-24B36A71DCF8}" srcOrd="0" destOrd="0" presId="urn:microsoft.com/office/officeart/2005/8/layout/hierarchy3"/>
    <dgm:cxn modelId="{F43C8D24-8C6C-49B9-BBA2-A43FCA7B276D}" type="presParOf" srcId="{63AAA6D8-D7A4-421C-8B44-24B36A71DCF8}" destId="{7172C0D2-235C-4F19-A2F6-BA3856BE17FD}" srcOrd="0" destOrd="0" presId="urn:microsoft.com/office/officeart/2005/8/layout/hierarchy3"/>
    <dgm:cxn modelId="{4B7320B6-5DC5-47F0-81FD-DBA7AE67A28A}" type="presParOf" srcId="{7172C0D2-235C-4F19-A2F6-BA3856BE17FD}" destId="{1B2D21EF-64C1-4342-B664-F7BB8300B04E}" srcOrd="0" destOrd="0" presId="urn:microsoft.com/office/officeart/2005/8/layout/hierarchy3"/>
    <dgm:cxn modelId="{A7E02721-0CD9-49A8-9A13-9204A625AEF7}" type="presParOf" srcId="{7172C0D2-235C-4F19-A2F6-BA3856BE17FD}" destId="{AE91203E-58EF-4853-AC33-2EEFBFB45811}" srcOrd="1" destOrd="0" presId="urn:microsoft.com/office/officeart/2005/8/layout/hierarchy3"/>
    <dgm:cxn modelId="{407F0763-807F-4189-8750-6EBA7DC38F4F}" type="presParOf" srcId="{63AAA6D8-D7A4-421C-8B44-24B36A71DCF8}" destId="{855016DA-08B8-4E94-B8C1-9F6C66231F96}" srcOrd="1" destOrd="0" presId="urn:microsoft.com/office/officeart/2005/8/layout/hierarchy3"/>
    <dgm:cxn modelId="{3EF76060-8F82-4470-A2CA-701CEEFB76F4}" type="presParOf" srcId="{855016DA-08B8-4E94-B8C1-9F6C66231F96}" destId="{AA9CF92A-5D58-4C98-A98A-41453C70EDB2}" srcOrd="0" destOrd="0" presId="urn:microsoft.com/office/officeart/2005/8/layout/hierarchy3"/>
    <dgm:cxn modelId="{9C9E011D-43D7-48C5-A2C9-2D583FFFBFA4}" type="presParOf" srcId="{855016DA-08B8-4E94-B8C1-9F6C66231F96}" destId="{5153AAD8-9D20-477F-A471-24A7B7F291B6}" srcOrd="1" destOrd="0" presId="urn:microsoft.com/office/officeart/2005/8/layout/hierarchy3"/>
    <dgm:cxn modelId="{9E478AB4-6078-4B13-A10B-E9CF4BD686AF}" type="presParOf" srcId="{855016DA-08B8-4E94-B8C1-9F6C66231F96}" destId="{E6F08F0F-0B38-4C04-9E1A-8040BEE98C4E}" srcOrd="2" destOrd="0" presId="urn:microsoft.com/office/officeart/2005/8/layout/hierarchy3"/>
    <dgm:cxn modelId="{FA290F49-2002-442F-BBAD-5E6C67C36975}" type="presParOf" srcId="{855016DA-08B8-4E94-B8C1-9F6C66231F96}" destId="{41A9AADD-E62B-4664-9810-2462908E9D30}" srcOrd="3" destOrd="0" presId="urn:microsoft.com/office/officeart/2005/8/layout/hierarchy3"/>
    <dgm:cxn modelId="{21682597-696F-4B2A-9D73-E5082F72639E}" type="presParOf" srcId="{E27ACB84-87AD-4881-9720-F4EA99BF8D63}" destId="{53E8FC03-69FA-4FEF-BFC4-7992E42D20EA}" srcOrd="1" destOrd="0" presId="urn:microsoft.com/office/officeart/2005/8/layout/hierarchy3"/>
    <dgm:cxn modelId="{D277967B-7C49-4AF9-AE08-B3A97F508302}" type="presParOf" srcId="{53E8FC03-69FA-4FEF-BFC4-7992E42D20EA}" destId="{0BBEDF92-F73B-4AF5-AD00-2C4D1C5ECB9C}" srcOrd="0" destOrd="0" presId="urn:microsoft.com/office/officeart/2005/8/layout/hierarchy3"/>
    <dgm:cxn modelId="{3F03BA86-7C49-4EEC-A34B-5821BD10E1DD}" type="presParOf" srcId="{0BBEDF92-F73B-4AF5-AD00-2C4D1C5ECB9C}" destId="{E196028C-AA15-48CB-A17D-EA4912040CA2}" srcOrd="0" destOrd="0" presId="urn:microsoft.com/office/officeart/2005/8/layout/hierarchy3"/>
    <dgm:cxn modelId="{FC29864A-E9EF-4F6D-9D6B-8F94B715AA1A}" type="presParOf" srcId="{0BBEDF92-F73B-4AF5-AD00-2C4D1C5ECB9C}" destId="{6F6D5A5F-71D1-427A-A579-E7970B216FE4}" srcOrd="1" destOrd="0" presId="urn:microsoft.com/office/officeart/2005/8/layout/hierarchy3"/>
    <dgm:cxn modelId="{002E97F7-E4DF-49FA-9D73-565C44799E3D}" type="presParOf" srcId="{53E8FC03-69FA-4FEF-BFC4-7992E42D20EA}" destId="{C1BF4D62-BDCD-41DB-B3A7-0A1E620EDCE2}" srcOrd="1" destOrd="0" presId="urn:microsoft.com/office/officeart/2005/8/layout/hierarchy3"/>
    <dgm:cxn modelId="{24E7A0F2-69B0-49AF-8DC2-D4535481CB9A}" type="presParOf" srcId="{C1BF4D62-BDCD-41DB-B3A7-0A1E620EDCE2}" destId="{FEB4720D-CC6E-4CFF-A22C-D362A8AAFA09}" srcOrd="0" destOrd="0" presId="urn:microsoft.com/office/officeart/2005/8/layout/hierarchy3"/>
    <dgm:cxn modelId="{7BACB49B-8F0C-47D5-8E73-484F86CCFF18}" type="presParOf" srcId="{C1BF4D62-BDCD-41DB-B3A7-0A1E620EDCE2}" destId="{7998845F-15DD-42D4-A5F7-56FACAEE6078}" srcOrd="1" destOrd="0" presId="urn:microsoft.com/office/officeart/2005/8/layout/hierarchy3"/>
    <dgm:cxn modelId="{037DD81E-F7D8-4723-8127-00A468B2C95B}" type="presParOf" srcId="{C1BF4D62-BDCD-41DB-B3A7-0A1E620EDCE2}" destId="{F91E5C43-F7D3-4AB2-A3EA-B2DCDADBC8D6}" srcOrd="2" destOrd="0" presId="urn:microsoft.com/office/officeart/2005/8/layout/hierarchy3"/>
    <dgm:cxn modelId="{980B4F3D-4F48-452A-A84F-0F153C981870}" type="presParOf" srcId="{C1BF4D62-BDCD-41DB-B3A7-0A1E620EDCE2}" destId="{B23923DC-C64C-48C7-92D9-40EA65FAC7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BEBB9-7EA3-4170-A996-F41AC5A379C2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4E97507-5C05-4053-99D0-58D9D17565C3}">
      <dgm:prSet phldrT="[Texto]" custT="1"/>
      <dgm:spPr>
        <a:solidFill>
          <a:srgbClr val="660066"/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ES" sz="3500" b="0" dirty="0"/>
            <a:t>Cumplido</a:t>
          </a:r>
        </a:p>
      </dgm:t>
    </dgm:pt>
    <dgm:pt modelId="{6CB6D99F-5031-43FD-A439-7A887673D619}" type="parTrans" cxnId="{60BA7B07-34B6-4D89-AC66-674DFEAE0C4C}">
      <dgm:prSet/>
      <dgm:spPr/>
      <dgm:t>
        <a:bodyPr/>
        <a:lstStyle/>
        <a:p>
          <a:endParaRPr lang="es-ES"/>
        </a:p>
      </dgm:t>
    </dgm:pt>
    <dgm:pt modelId="{4D505935-98D0-4D55-A48D-5D3EF6FBD61E}" type="sibTrans" cxnId="{60BA7B07-34B6-4D89-AC66-674DFEAE0C4C}">
      <dgm:prSet/>
      <dgm:spPr/>
      <dgm:t>
        <a:bodyPr/>
        <a:lstStyle/>
        <a:p>
          <a:endParaRPr lang="es-ES"/>
        </a:p>
      </dgm:t>
    </dgm:pt>
    <dgm:pt modelId="{CE62974F-DA67-4F47-91CE-3825B62E70CE}">
      <dgm:prSet phldrT="[Texto]" custT="1"/>
      <dgm:spPr>
        <a:ln>
          <a:solidFill>
            <a:srgbClr val="660066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 lIns="180000" rIns="180000"/>
        <a:lstStyle/>
        <a:p>
          <a:r>
            <a:rPr lang="es-ES" sz="1400" b="0" dirty="0"/>
            <a:t>Exhorto a participar y difundir las actividades de Día de Muertos </a:t>
          </a:r>
        </a:p>
      </dgm:t>
    </dgm:pt>
    <dgm:pt modelId="{1DC07C9A-43DF-4998-980B-890CABCA3530}" type="parTrans" cxnId="{AB194955-259F-44A9-96DC-8566F7AD6522}">
      <dgm:prSet/>
      <dgm:spPr/>
      <dgm:t>
        <a:bodyPr/>
        <a:lstStyle/>
        <a:p>
          <a:endParaRPr lang="es-ES"/>
        </a:p>
      </dgm:t>
    </dgm:pt>
    <dgm:pt modelId="{3DD3B282-E2DA-4EF6-AE76-0098DCC3DAE8}" type="sibTrans" cxnId="{AB194955-259F-44A9-96DC-8566F7AD6522}">
      <dgm:prSet/>
      <dgm:spPr/>
      <dgm:t>
        <a:bodyPr/>
        <a:lstStyle/>
        <a:p>
          <a:endParaRPr lang="es-ES"/>
        </a:p>
      </dgm:t>
    </dgm:pt>
    <dgm:pt modelId="{54E8A078-8A83-48DA-962E-301BCA24B342}">
      <dgm:prSet phldrT="[Texto]" custT="1"/>
      <dgm:spPr>
        <a:ln>
          <a:solidFill>
            <a:srgbClr val="660066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 lIns="180000" rIns="180000"/>
        <a:lstStyle/>
        <a:p>
          <a:r>
            <a:rPr lang="es-ES" sz="1400" dirty="0"/>
            <a:t>El acervo de Cine Mexicano se puso a disposición de las Delegaciones, se hizo la invitación a participar en la Semana del Cine en Septiembre</a:t>
          </a:r>
        </a:p>
      </dgm:t>
    </dgm:pt>
    <dgm:pt modelId="{A57354B2-C33C-4AD5-8D43-36E39C55E3EF}" type="parTrans" cxnId="{06E1B8AF-F573-466A-B72A-9D3F607799BF}">
      <dgm:prSet/>
      <dgm:spPr/>
      <dgm:t>
        <a:bodyPr/>
        <a:lstStyle/>
        <a:p>
          <a:endParaRPr lang="es-ES"/>
        </a:p>
      </dgm:t>
    </dgm:pt>
    <dgm:pt modelId="{5F617DB1-DA96-43E0-B6C4-B9C6E25FA3EF}" type="sibTrans" cxnId="{06E1B8AF-F573-466A-B72A-9D3F607799BF}">
      <dgm:prSet/>
      <dgm:spPr/>
      <dgm:t>
        <a:bodyPr/>
        <a:lstStyle/>
        <a:p>
          <a:endParaRPr lang="es-ES"/>
        </a:p>
      </dgm:t>
    </dgm:pt>
    <dgm:pt modelId="{E49C86E5-0882-4F72-9C76-01B8E322B0C5}">
      <dgm:prSet phldrT="[Texto]" custT="1"/>
      <dgm:spPr>
        <a:ln>
          <a:solidFill>
            <a:srgbClr val="660066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 vert="horz" lIns="180000" rIns="180000" bIns="54000"/>
        <a:lstStyle/>
        <a:p>
          <a:r>
            <a:rPr lang="es-ES" sz="1400" dirty="0"/>
            <a:t>Se invitó a las delegaciones faltantes a tomar capacitación para  Cartelera cultural Colaborativa el día 23 de Agosto, 2016</a:t>
          </a:r>
        </a:p>
      </dgm:t>
    </dgm:pt>
    <dgm:pt modelId="{73E8C1DE-AB33-4797-8022-0138A0D15E15}" type="parTrans" cxnId="{E1BB9D20-9258-4731-8C20-439C82A8E4A2}">
      <dgm:prSet/>
      <dgm:spPr/>
      <dgm:t>
        <a:bodyPr/>
        <a:lstStyle/>
        <a:p>
          <a:endParaRPr lang="es-ES"/>
        </a:p>
      </dgm:t>
    </dgm:pt>
    <dgm:pt modelId="{AF14C37E-9D8C-4C99-A434-69F0A72F06B5}" type="sibTrans" cxnId="{E1BB9D20-9258-4731-8C20-439C82A8E4A2}">
      <dgm:prSet/>
      <dgm:spPr/>
      <dgm:t>
        <a:bodyPr/>
        <a:lstStyle/>
        <a:p>
          <a:endParaRPr lang="es-ES"/>
        </a:p>
      </dgm:t>
    </dgm:pt>
    <dgm:pt modelId="{1622243B-7FA7-4F3A-873F-2F80AF364D84}">
      <dgm:prSet phldrT="[Texto]"/>
      <dgm:spPr/>
      <dgm:t>
        <a:bodyPr/>
        <a:lstStyle/>
        <a:p>
          <a:endParaRPr lang="es-ES" dirty="0"/>
        </a:p>
      </dgm:t>
    </dgm:pt>
    <dgm:pt modelId="{294E9E4A-27DB-4BB6-B2B3-85A47E798795}" type="parTrans" cxnId="{1EC918FF-1377-4613-B837-35716E06FDC8}">
      <dgm:prSet/>
      <dgm:spPr/>
      <dgm:t>
        <a:bodyPr/>
        <a:lstStyle/>
        <a:p>
          <a:endParaRPr lang="es-ES"/>
        </a:p>
      </dgm:t>
    </dgm:pt>
    <dgm:pt modelId="{9DE11273-D539-4B6F-8E37-7ED99FB43073}" type="sibTrans" cxnId="{1EC918FF-1377-4613-B837-35716E06FDC8}">
      <dgm:prSet/>
      <dgm:spPr/>
      <dgm:t>
        <a:bodyPr/>
        <a:lstStyle/>
        <a:p>
          <a:endParaRPr lang="es-ES"/>
        </a:p>
      </dgm:t>
    </dgm:pt>
    <dgm:pt modelId="{E5E9D46C-6493-4005-8BF3-EFC8F7F0C8C0}" type="pres">
      <dgm:prSet presAssocID="{F8EBEBB9-7EA3-4170-A996-F41AC5A379C2}" presName="composite" presStyleCnt="0">
        <dgm:presLayoutVars>
          <dgm:chMax val="1"/>
          <dgm:dir/>
          <dgm:resizeHandles val="exact"/>
        </dgm:presLayoutVars>
      </dgm:prSet>
      <dgm:spPr/>
    </dgm:pt>
    <dgm:pt modelId="{B8771F64-1736-4247-9CA5-23B4F19B898F}" type="pres">
      <dgm:prSet presAssocID="{74E97507-5C05-4053-99D0-58D9D17565C3}" presName="roof" presStyleLbl="dkBgShp" presStyleIdx="0" presStyleCnt="2" custScaleY="66413"/>
      <dgm:spPr/>
    </dgm:pt>
    <dgm:pt modelId="{3D489C35-E4B2-4B41-A6CB-9BCFF03AA0F2}" type="pres">
      <dgm:prSet presAssocID="{74E97507-5C05-4053-99D0-58D9D17565C3}" presName="pillars" presStyleCnt="0"/>
      <dgm:spPr/>
    </dgm:pt>
    <dgm:pt modelId="{24DD21DD-7009-40A1-AE3A-F1684F5D9BEF}" type="pres">
      <dgm:prSet presAssocID="{74E97507-5C05-4053-99D0-58D9D17565C3}" presName="pillar1" presStyleLbl="node1" presStyleIdx="0" presStyleCnt="3" custLinFactNeighborX="-117" custLinFactNeighborY="-7776">
        <dgm:presLayoutVars>
          <dgm:bulletEnabled val="1"/>
        </dgm:presLayoutVars>
      </dgm:prSet>
      <dgm:spPr/>
    </dgm:pt>
    <dgm:pt modelId="{66F22004-71E6-4CF1-9304-F9D4CD8F5F83}" type="pres">
      <dgm:prSet presAssocID="{54E8A078-8A83-48DA-962E-301BCA24B342}" presName="pillarX" presStyleLbl="node1" presStyleIdx="1" presStyleCnt="3" custLinFactNeighborX="-552" custLinFactNeighborY="-7776">
        <dgm:presLayoutVars>
          <dgm:bulletEnabled val="1"/>
        </dgm:presLayoutVars>
      </dgm:prSet>
      <dgm:spPr/>
    </dgm:pt>
    <dgm:pt modelId="{D8FF3679-305B-447D-B084-4BE77DEEF611}" type="pres">
      <dgm:prSet presAssocID="{E49C86E5-0882-4F72-9C76-01B8E322B0C5}" presName="pillarX" presStyleLbl="node1" presStyleIdx="2" presStyleCnt="3" custScaleX="108664" custLinFactNeighborX="-435" custLinFactNeighborY="-7776">
        <dgm:presLayoutVars>
          <dgm:bulletEnabled val="1"/>
        </dgm:presLayoutVars>
      </dgm:prSet>
      <dgm:spPr/>
    </dgm:pt>
    <dgm:pt modelId="{148F1F88-65FD-4E73-8100-3645F3358A2C}" type="pres">
      <dgm:prSet presAssocID="{74E97507-5C05-4053-99D0-58D9D17565C3}" presName="base" presStyleLbl="dkBgShp" presStyleIdx="1" presStyleCnt="2"/>
      <dgm:spPr>
        <a:noFill/>
        <a:ln>
          <a:noFill/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</dgm:pt>
  </dgm:ptLst>
  <dgm:cxnLst>
    <dgm:cxn modelId="{11A10890-111B-4841-BDAF-1A887DC66291}" type="presOf" srcId="{CE62974F-DA67-4F47-91CE-3825B62E70CE}" destId="{24DD21DD-7009-40A1-AE3A-F1684F5D9BEF}" srcOrd="0" destOrd="0" presId="urn:microsoft.com/office/officeart/2005/8/layout/hList3"/>
    <dgm:cxn modelId="{C78F85FA-B423-49A4-BADA-8C5FDDC86FB8}" type="presOf" srcId="{F8EBEBB9-7EA3-4170-A996-F41AC5A379C2}" destId="{E5E9D46C-6493-4005-8BF3-EFC8F7F0C8C0}" srcOrd="0" destOrd="0" presId="urn:microsoft.com/office/officeart/2005/8/layout/hList3"/>
    <dgm:cxn modelId="{06E1B8AF-F573-466A-B72A-9D3F607799BF}" srcId="{74E97507-5C05-4053-99D0-58D9D17565C3}" destId="{54E8A078-8A83-48DA-962E-301BCA24B342}" srcOrd="1" destOrd="0" parTransId="{A57354B2-C33C-4AD5-8D43-36E39C55E3EF}" sibTransId="{5F617DB1-DA96-43E0-B6C4-B9C6E25FA3EF}"/>
    <dgm:cxn modelId="{E1BB9D20-9258-4731-8C20-439C82A8E4A2}" srcId="{74E97507-5C05-4053-99D0-58D9D17565C3}" destId="{E49C86E5-0882-4F72-9C76-01B8E322B0C5}" srcOrd="2" destOrd="0" parTransId="{73E8C1DE-AB33-4797-8022-0138A0D15E15}" sibTransId="{AF14C37E-9D8C-4C99-A434-69F0A72F06B5}"/>
    <dgm:cxn modelId="{60BA7B07-34B6-4D89-AC66-674DFEAE0C4C}" srcId="{F8EBEBB9-7EA3-4170-A996-F41AC5A379C2}" destId="{74E97507-5C05-4053-99D0-58D9D17565C3}" srcOrd="0" destOrd="0" parTransId="{6CB6D99F-5031-43FD-A439-7A887673D619}" sibTransId="{4D505935-98D0-4D55-A48D-5D3EF6FBD61E}"/>
    <dgm:cxn modelId="{1EC918FF-1377-4613-B837-35716E06FDC8}" srcId="{F8EBEBB9-7EA3-4170-A996-F41AC5A379C2}" destId="{1622243B-7FA7-4F3A-873F-2F80AF364D84}" srcOrd="1" destOrd="0" parTransId="{294E9E4A-27DB-4BB6-B2B3-85A47E798795}" sibTransId="{9DE11273-D539-4B6F-8E37-7ED99FB43073}"/>
    <dgm:cxn modelId="{FB0FEF8B-8A5A-4C2F-BA94-A823AC29AB63}" type="presOf" srcId="{E49C86E5-0882-4F72-9C76-01B8E322B0C5}" destId="{D8FF3679-305B-447D-B084-4BE77DEEF611}" srcOrd="0" destOrd="0" presId="urn:microsoft.com/office/officeart/2005/8/layout/hList3"/>
    <dgm:cxn modelId="{B60000D3-4E31-433A-9A9A-930C7146CC58}" type="presOf" srcId="{74E97507-5C05-4053-99D0-58D9D17565C3}" destId="{B8771F64-1736-4247-9CA5-23B4F19B898F}" srcOrd="0" destOrd="0" presId="urn:microsoft.com/office/officeart/2005/8/layout/hList3"/>
    <dgm:cxn modelId="{AB194955-259F-44A9-96DC-8566F7AD6522}" srcId="{74E97507-5C05-4053-99D0-58D9D17565C3}" destId="{CE62974F-DA67-4F47-91CE-3825B62E70CE}" srcOrd="0" destOrd="0" parTransId="{1DC07C9A-43DF-4998-980B-890CABCA3530}" sibTransId="{3DD3B282-E2DA-4EF6-AE76-0098DCC3DAE8}"/>
    <dgm:cxn modelId="{6C855E73-C150-46AA-9D21-37727FF7D148}" type="presOf" srcId="{54E8A078-8A83-48DA-962E-301BCA24B342}" destId="{66F22004-71E6-4CF1-9304-F9D4CD8F5F83}" srcOrd="0" destOrd="0" presId="urn:microsoft.com/office/officeart/2005/8/layout/hList3"/>
    <dgm:cxn modelId="{05A6D103-EBD2-430C-AB05-21C3D03D8199}" type="presParOf" srcId="{E5E9D46C-6493-4005-8BF3-EFC8F7F0C8C0}" destId="{B8771F64-1736-4247-9CA5-23B4F19B898F}" srcOrd="0" destOrd="0" presId="urn:microsoft.com/office/officeart/2005/8/layout/hList3"/>
    <dgm:cxn modelId="{5C5A9B9F-2C4C-4AA0-B7C7-46AEF5AB63B7}" type="presParOf" srcId="{E5E9D46C-6493-4005-8BF3-EFC8F7F0C8C0}" destId="{3D489C35-E4B2-4B41-A6CB-9BCFF03AA0F2}" srcOrd="1" destOrd="0" presId="urn:microsoft.com/office/officeart/2005/8/layout/hList3"/>
    <dgm:cxn modelId="{85734293-3992-4CC1-8162-04DD695600B5}" type="presParOf" srcId="{3D489C35-E4B2-4B41-A6CB-9BCFF03AA0F2}" destId="{24DD21DD-7009-40A1-AE3A-F1684F5D9BEF}" srcOrd="0" destOrd="0" presId="urn:microsoft.com/office/officeart/2005/8/layout/hList3"/>
    <dgm:cxn modelId="{13887B65-E012-4625-B9CD-C016CC56E9D8}" type="presParOf" srcId="{3D489C35-E4B2-4B41-A6CB-9BCFF03AA0F2}" destId="{66F22004-71E6-4CF1-9304-F9D4CD8F5F83}" srcOrd="1" destOrd="0" presId="urn:microsoft.com/office/officeart/2005/8/layout/hList3"/>
    <dgm:cxn modelId="{66140B1A-DEE4-4B62-A9E6-0B7E1BA5864A}" type="presParOf" srcId="{3D489C35-E4B2-4B41-A6CB-9BCFF03AA0F2}" destId="{D8FF3679-305B-447D-B084-4BE77DEEF611}" srcOrd="2" destOrd="0" presId="urn:microsoft.com/office/officeart/2005/8/layout/hList3"/>
    <dgm:cxn modelId="{9BD5B4D7-B2C8-4D7F-9E0E-B09CE7296872}" type="presParOf" srcId="{E5E9D46C-6493-4005-8BF3-EFC8F7F0C8C0}" destId="{148F1F88-65FD-4E73-8100-3645F3358A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EF43D-EB5D-40B7-995D-AE4575D5FD06}" type="doc">
      <dgm:prSet loTypeId="urn:microsoft.com/office/officeart/2005/8/layout/hList3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6FF3162C-A966-4AF9-AB2D-E92D7D879A0B}">
      <dgm:prSet phldrT="[Texto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ES" sz="3500" dirty="0"/>
            <a:t>En Proceso</a:t>
          </a:r>
        </a:p>
      </dgm:t>
    </dgm:pt>
    <dgm:pt modelId="{198A952B-46AE-4FA8-AEF5-FF5520B65812}" type="parTrans" cxnId="{057D901C-113E-4A6D-B765-B7EECB759385}">
      <dgm:prSet/>
      <dgm:spPr/>
      <dgm:t>
        <a:bodyPr/>
        <a:lstStyle/>
        <a:p>
          <a:endParaRPr lang="es-ES"/>
        </a:p>
      </dgm:t>
    </dgm:pt>
    <dgm:pt modelId="{7EF15129-C868-4395-8A38-3C94A85139D7}" type="sibTrans" cxnId="{057D901C-113E-4A6D-B765-B7EECB759385}">
      <dgm:prSet/>
      <dgm:spPr/>
      <dgm:t>
        <a:bodyPr/>
        <a:lstStyle/>
        <a:p>
          <a:endParaRPr lang="es-ES"/>
        </a:p>
      </dgm:t>
    </dgm:pt>
    <dgm:pt modelId="{3EDCF9A4-52B7-4F9B-9420-50CB246E5564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 lIns="180000" rIns="180000"/>
        <a:lstStyle/>
        <a:p>
          <a:r>
            <a:rPr lang="es-ES" dirty="0"/>
            <a:t>Firma de convenios con Orquesta y Coros Juveniles de la CDMX</a:t>
          </a:r>
        </a:p>
        <a:p>
          <a:r>
            <a:rPr lang="es-ES" dirty="0"/>
            <a:t>Envío de 13 convenios    (Octubre 20,2016)</a:t>
          </a:r>
        </a:p>
      </dgm:t>
    </dgm:pt>
    <dgm:pt modelId="{221B5A5E-2F48-4673-8B45-DB4E7014D4DA}" type="parTrans" cxnId="{41B35F48-2E2F-47C7-AF92-38682F769DF9}">
      <dgm:prSet/>
      <dgm:spPr/>
      <dgm:t>
        <a:bodyPr/>
        <a:lstStyle/>
        <a:p>
          <a:endParaRPr lang="es-ES"/>
        </a:p>
      </dgm:t>
    </dgm:pt>
    <dgm:pt modelId="{6AF0F118-0BE8-46E1-91F4-BBCDF4FC0FB2}" type="sibTrans" cxnId="{41B35F48-2E2F-47C7-AF92-38682F769DF9}">
      <dgm:prSet/>
      <dgm:spPr/>
      <dgm:t>
        <a:bodyPr/>
        <a:lstStyle/>
        <a:p>
          <a:endParaRPr lang="es-ES"/>
        </a:p>
      </dgm:t>
    </dgm:pt>
    <dgm:pt modelId="{12126738-6E21-438E-BD42-44BB21E53C34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ES" dirty="0"/>
            <a:t>Planeación del Primer Semestre 2017 con las Delegaciones y la Orquesta Filarmónica de la CDMX</a:t>
          </a:r>
        </a:p>
      </dgm:t>
    </dgm:pt>
    <dgm:pt modelId="{9D093177-7F59-47D1-A857-7AEB5B3A8107}" type="parTrans" cxnId="{BD49441D-1E40-45A8-BA08-8A45170231EA}">
      <dgm:prSet/>
      <dgm:spPr/>
      <dgm:t>
        <a:bodyPr/>
        <a:lstStyle/>
        <a:p>
          <a:endParaRPr lang="es-ES"/>
        </a:p>
      </dgm:t>
    </dgm:pt>
    <dgm:pt modelId="{19291D2A-EE04-4D02-8541-039C0D220266}" type="sibTrans" cxnId="{BD49441D-1E40-45A8-BA08-8A45170231EA}">
      <dgm:prSet/>
      <dgm:spPr/>
      <dgm:t>
        <a:bodyPr/>
        <a:lstStyle/>
        <a:p>
          <a:endParaRPr lang="es-ES"/>
        </a:p>
      </dgm:t>
    </dgm:pt>
    <dgm:pt modelId="{65FF660D-C5BF-4E53-BB3C-13739FDC643A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ES" dirty="0"/>
            <a:t>Revisar y Fortalecer los 10 Proyectos Colaborativos </a:t>
          </a:r>
        </a:p>
      </dgm:t>
    </dgm:pt>
    <dgm:pt modelId="{88393DBE-524D-4DAA-83E8-965B025A8319}" type="parTrans" cxnId="{572B9F6C-836A-4CB8-8A1E-53582EF8541B}">
      <dgm:prSet/>
      <dgm:spPr/>
      <dgm:t>
        <a:bodyPr/>
        <a:lstStyle/>
        <a:p>
          <a:endParaRPr lang="es-ES"/>
        </a:p>
      </dgm:t>
    </dgm:pt>
    <dgm:pt modelId="{8933388E-CCE8-47D7-8191-59E6286D9D08}" type="sibTrans" cxnId="{572B9F6C-836A-4CB8-8A1E-53582EF8541B}">
      <dgm:prSet/>
      <dgm:spPr/>
      <dgm:t>
        <a:bodyPr/>
        <a:lstStyle/>
        <a:p>
          <a:endParaRPr lang="es-ES"/>
        </a:p>
      </dgm:t>
    </dgm:pt>
    <dgm:pt modelId="{875A6227-05B6-4D1B-A8D1-3AF4C659B5AD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ES" dirty="0"/>
            <a:t>Invitación a Coyoacán y Xochimilco para conformar orquestas con el apoyo de </a:t>
          </a:r>
          <a:r>
            <a:rPr lang="es-ES" dirty="0" err="1"/>
            <a:t>Secult</a:t>
          </a:r>
          <a:endParaRPr lang="es-ES" dirty="0"/>
        </a:p>
      </dgm:t>
    </dgm:pt>
    <dgm:pt modelId="{1641C66E-6D4A-49F4-9328-0283BE4AE623}" type="parTrans" cxnId="{D63052D3-BEFE-4F04-85E2-48DF72EEF787}">
      <dgm:prSet/>
      <dgm:spPr/>
      <dgm:t>
        <a:bodyPr/>
        <a:lstStyle/>
        <a:p>
          <a:endParaRPr lang="es-ES"/>
        </a:p>
      </dgm:t>
    </dgm:pt>
    <dgm:pt modelId="{C2D01CAA-F771-4B0F-B8D2-757F8323AB43}" type="sibTrans" cxnId="{D63052D3-BEFE-4F04-85E2-48DF72EEF787}">
      <dgm:prSet/>
      <dgm:spPr/>
      <dgm:t>
        <a:bodyPr/>
        <a:lstStyle/>
        <a:p>
          <a:endParaRPr lang="es-ES"/>
        </a:p>
      </dgm:t>
    </dgm:pt>
    <dgm:pt modelId="{6D020498-21FB-44B7-8889-39ADB8271634}" type="pres">
      <dgm:prSet presAssocID="{BA5EF43D-EB5D-40B7-995D-AE4575D5FD06}" presName="composite" presStyleCnt="0">
        <dgm:presLayoutVars>
          <dgm:chMax val="1"/>
          <dgm:dir/>
          <dgm:resizeHandles val="exact"/>
        </dgm:presLayoutVars>
      </dgm:prSet>
      <dgm:spPr/>
    </dgm:pt>
    <dgm:pt modelId="{4B4BA6C1-9489-4A5F-BECD-23858BEA8333}" type="pres">
      <dgm:prSet presAssocID="{6FF3162C-A966-4AF9-AB2D-E92D7D879A0B}" presName="roof" presStyleLbl="dkBgShp" presStyleIdx="0" presStyleCnt="2" custScaleY="98572" custLinFactNeighborX="-153" custLinFactNeighborY="7060"/>
      <dgm:spPr/>
    </dgm:pt>
    <dgm:pt modelId="{ABF52464-EADB-4644-8EFA-57D75C8FEFCF}" type="pres">
      <dgm:prSet presAssocID="{6FF3162C-A966-4AF9-AB2D-E92D7D879A0B}" presName="pillars" presStyleCnt="0"/>
      <dgm:spPr/>
    </dgm:pt>
    <dgm:pt modelId="{FC23111F-35D6-4923-A25B-66C1520C1AA8}" type="pres">
      <dgm:prSet presAssocID="{6FF3162C-A966-4AF9-AB2D-E92D7D879A0B}" presName="pillar1" presStyleLbl="node1" presStyleIdx="0" presStyleCnt="4" custLinFactNeighborY="2033">
        <dgm:presLayoutVars>
          <dgm:bulletEnabled val="1"/>
        </dgm:presLayoutVars>
      </dgm:prSet>
      <dgm:spPr/>
    </dgm:pt>
    <dgm:pt modelId="{1F0F10D4-F189-44BD-963D-4C0E8B13126C}" type="pres">
      <dgm:prSet presAssocID="{12126738-6E21-438E-BD42-44BB21E53C34}" presName="pillarX" presStyleLbl="node1" presStyleIdx="1" presStyleCnt="4" custLinFactNeighborY="2019">
        <dgm:presLayoutVars>
          <dgm:bulletEnabled val="1"/>
        </dgm:presLayoutVars>
      </dgm:prSet>
      <dgm:spPr/>
    </dgm:pt>
    <dgm:pt modelId="{ED581EA5-E856-4C58-BBAD-3B75578C109C}" type="pres">
      <dgm:prSet presAssocID="{65FF660D-C5BF-4E53-BB3C-13739FDC643A}" presName="pillarX" presStyleLbl="node1" presStyleIdx="2" presStyleCnt="4" custLinFactNeighborY="2019">
        <dgm:presLayoutVars>
          <dgm:bulletEnabled val="1"/>
        </dgm:presLayoutVars>
      </dgm:prSet>
      <dgm:spPr/>
    </dgm:pt>
    <dgm:pt modelId="{91B98602-C07A-42A7-A292-9F3695208A9D}" type="pres">
      <dgm:prSet presAssocID="{875A6227-05B6-4D1B-A8D1-3AF4C659B5AD}" presName="pillarX" presStyleLbl="node1" presStyleIdx="3" presStyleCnt="4" custScaleX="95980" custLinFactNeighborY="2019">
        <dgm:presLayoutVars>
          <dgm:bulletEnabled val="1"/>
        </dgm:presLayoutVars>
      </dgm:prSet>
      <dgm:spPr/>
    </dgm:pt>
    <dgm:pt modelId="{2F059147-BE86-4ED1-BFFA-2AC756E1208D}" type="pres">
      <dgm:prSet presAssocID="{6FF3162C-A966-4AF9-AB2D-E92D7D879A0B}" presName="base" presStyleLbl="dkBgShp" presStyleIdx="1" presStyleCnt="2"/>
      <dgm:spPr>
        <a:noFill/>
      </dgm:spPr>
    </dgm:pt>
  </dgm:ptLst>
  <dgm:cxnLst>
    <dgm:cxn modelId="{177BDD7A-6277-4122-BA3E-E6301702901D}" type="presOf" srcId="{BA5EF43D-EB5D-40B7-995D-AE4575D5FD06}" destId="{6D020498-21FB-44B7-8889-39ADB8271634}" srcOrd="0" destOrd="0" presId="urn:microsoft.com/office/officeart/2005/8/layout/hList3"/>
    <dgm:cxn modelId="{D63052D3-BEFE-4F04-85E2-48DF72EEF787}" srcId="{6FF3162C-A966-4AF9-AB2D-E92D7D879A0B}" destId="{875A6227-05B6-4D1B-A8D1-3AF4C659B5AD}" srcOrd="3" destOrd="0" parTransId="{1641C66E-6D4A-49F4-9328-0283BE4AE623}" sibTransId="{C2D01CAA-F771-4B0F-B8D2-757F8323AB43}"/>
    <dgm:cxn modelId="{41B35F48-2E2F-47C7-AF92-38682F769DF9}" srcId="{6FF3162C-A966-4AF9-AB2D-E92D7D879A0B}" destId="{3EDCF9A4-52B7-4F9B-9420-50CB246E5564}" srcOrd="0" destOrd="0" parTransId="{221B5A5E-2F48-4673-8B45-DB4E7014D4DA}" sibTransId="{6AF0F118-0BE8-46E1-91F4-BBCDF4FC0FB2}"/>
    <dgm:cxn modelId="{057D901C-113E-4A6D-B765-B7EECB759385}" srcId="{BA5EF43D-EB5D-40B7-995D-AE4575D5FD06}" destId="{6FF3162C-A966-4AF9-AB2D-E92D7D879A0B}" srcOrd="0" destOrd="0" parTransId="{198A952B-46AE-4FA8-AEF5-FF5520B65812}" sibTransId="{7EF15129-C868-4395-8A38-3C94A85139D7}"/>
    <dgm:cxn modelId="{572B9F6C-836A-4CB8-8A1E-53582EF8541B}" srcId="{6FF3162C-A966-4AF9-AB2D-E92D7D879A0B}" destId="{65FF660D-C5BF-4E53-BB3C-13739FDC643A}" srcOrd="2" destOrd="0" parTransId="{88393DBE-524D-4DAA-83E8-965B025A8319}" sibTransId="{8933388E-CCE8-47D7-8191-59E6286D9D08}"/>
    <dgm:cxn modelId="{F43DE67B-DBC9-485B-8E03-735DD95C029A}" type="presOf" srcId="{65FF660D-C5BF-4E53-BB3C-13739FDC643A}" destId="{ED581EA5-E856-4C58-BBAD-3B75578C109C}" srcOrd="0" destOrd="0" presId="urn:microsoft.com/office/officeart/2005/8/layout/hList3"/>
    <dgm:cxn modelId="{35761DD0-A24A-458C-A19F-D7927F4501E1}" type="presOf" srcId="{6FF3162C-A966-4AF9-AB2D-E92D7D879A0B}" destId="{4B4BA6C1-9489-4A5F-BECD-23858BEA8333}" srcOrd="0" destOrd="0" presId="urn:microsoft.com/office/officeart/2005/8/layout/hList3"/>
    <dgm:cxn modelId="{BD49441D-1E40-45A8-BA08-8A45170231EA}" srcId="{6FF3162C-A966-4AF9-AB2D-E92D7D879A0B}" destId="{12126738-6E21-438E-BD42-44BB21E53C34}" srcOrd="1" destOrd="0" parTransId="{9D093177-7F59-47D1-A857-7AEB5B3A8107}" sibTransId="{19291D2A-EE04-4D02-8541-039C0D220266}"/>
    <dgm:cxn modelId="{8FCE6CE8-6061-4FF2-B9D9-2DFA46EC64D3}" type="presOf" srcId="{3EDCF9A4-52B7-4F9B-9420-50CB246E5564}" destId="{FC23111F-35D6-4923-A25B-66C1520C1AA8}" srcOrd="0" destOrd="0" presId="urn:microsoft.com/office/officeart/2005/8/layout/hList3"/>
    <dgm:cxn modelId="{F5EB9C3E-2EEE-47ED-8B4B-E27992AC6DBD}" type="presOf" srcId="{12126738-6E21-438E-BD42-44BB21E53C34}" destId="{1F0F10D4-F189-44BD-963D-4C0E8B13126C}" srcOrd="0" destOrd="0" presId="urn:microsoft.com/office/officeart/2005/8/layout/hList3"/>
    <dgm:cxn modelId="{3B89058F-2A83-4080-B5C1-388FFA286FFD}" type="presOf" srcId="{875A6227-05B6-4D1B-A8D1-3AF4C659B5AD}" destId="{91B98602-C07A-42A7-A292-9F3695208A9D}" srcOrd="0" destOrd="0" presId="urn:microsoft.com/office/officeart/2005/8/layout/hList3"/>
    <dgm:cxn modelId="{79BEF5F4-23B6-46EC-A841-30A77E98E6F7}" type="presParOf" srcId="{6D020498-21FB-44B7-8889-39ADB8271634}" destId="{4B4BA6C1-9489-4A5F-BECD-23858BEA8333}" srcOrd="0" destOrd="0" presId="urn:microsoft.com/office/officeart/2005/8/layout/hList3"/>
    <dgm:cxn modelId="{4A0FE388-AAED-4936-9895-4F1C31D8BC3B}" type="presParOf" srcId="{6D020498-21FB-44B7-8889-39ADB8271634}" destId="{ABF52464-EADB-4644-8EFA-57D75C8FEFCF}" srcOrd="1" destOrd="0" presId="urn:microsoft.com/office/officeart/2005/8/layout/hList3"/>
    <dgm:cxn modelId="{4C02408F-AF06-4C4E-8E9D-63493DCB74CB}" type="presParOf" srcId="{ABF52464-EADB-4644-8EFA-57D75C8FEFCF}" destId="{FC23111F-35D6-4923-A25B-66C1520C1AA8}" srcOrd="0" destOrd="0" presId="urn:microsoft.com/office/officeart/2005/8/layout/hList3"/>
    <dgm:cxn modelId="{9CCD2EAE-9353-4DCA-B948-D7C6A77192C1}" type="presParOf" srcId="{ABF52464-EADB-4644-8EFA-57D75C8FEFCF}" destId="{1F0F10D4-F189-44BD-963D-4C0E8B13126C}" srcOrd="1" destOrd="0" presId="urn:microsoft.com/office/officeart/2005/8/layout/hList3"/>
    <dgm:cxn modelId="{318B3D69-F697-41D4-89F9-2E55D91A0F83}" type="presParOf" srcId="{ABF52464-EADB-4644-8EFA-57D75C8FEFCF}" destId="{ED581EA5-E856-4C58-BBAD-3B75578C109C}" srcOrd="2" destOrd="0" presId="urn:microsoft.com/office/officeart/2005/8/layout/hList3"/>
    <dgm:cxn modelId="{F24059C0-126B-4DB0-90C3-35749ADFFB7B}" type="presParOf" srcId="{ABF52464-EADB-4644-8EFA-57D75C8FEFCF}" destId="{91B98602-C07A-42A7-A292-9F3695208A9D}" srcOrd="3" destOrd="0" presId="urn:microsoft.com/office/officeart/2005/8/layout/hList3"/>
    <dgm:cxn modelId="{AB44FA09-29A5-43E0-A910-0DF2DA11940D}" type="presParOf" srcId="{6D020498-21FB-44B7-8889-39ADB8271634}" destId="{2F059147-BE86-4ED1-BFFA-2AC756E1208D}" srcOrd="2" destOrd="0" presId="urn:microsoft.com/office/officeart/2005/8/layout/hLis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D059FD-059D-40C6-86F3-3D788FFB438C}" type="doc">
      <dgm:prSet loTypeId="urn:microsoft.com/office/officeart/2005/8/layout/hList3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51B3054-1B08-4DBE-A41A-2D5D18DB9026}">
      <dgm:prSet phldrT="[Texto]"/>
      <dgm:spPr>
        <a:solidFill>
          <a:schemeClr val="accent6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s-ES" dirty="0"/>
            <a:t>En Proceso</a:t>
          </a:r>
        </a:p>
      </dgm:t>
    </dgm:pt>
    <dgm:pt modelId="{020F56ED-DC0E-4882-8CFA-9D83E621A74C}" type="parTrans" cxnId="{CF993087-A252-4B23-8F88-0B64CB4C09F6}">
      <dgm:prSet/>
      <dgm:spPr/>
      <dgm:t>
        <a:bodyPr/>
        <a:lstStyle/>
        <a:p>
          <a:endParaRPr lang="es-ES"/>
        </a:p>
      </dgm:t>
    </dgm:pt>
    <dgm:pt modelId="{2AE16A3A-7EC6-40DE-8237-5A3F987A71B2}" type="sibTrans" cxnId="{CF993087-A252-4B23-8F88-0B64CB4C09F6}">
      <dgm:prSet/>
      <dgm:spPr/>
      <dgm:t>
        <a:bodyPr/>
        <a:lstStyle/>
        <a:p>
          <a:endParaRPr lang="es-ES"/>
        </a:p>
      </dgm:t>
    </dgm:pt>
    <dgm:pt modelId="{4E247532-57C0-4536-85E2-21544C3068FA}">
      <dgm:prSet phldrT="[Texto]"/>
      <dgm:spPr/>
      <dgm:t>
        <a:bodyPr/>
        <a:lstStyle/>
        <a:p>
          <a:endParaRPr lang="es-ES"/>
        </a:p>
      </dgm:t>
    </dgm:pt>
    <dgm:pt modelId="{197DC559-4B24-404F-8CA9-F1E893C3123C}" type="parTrans" cxnId="{0CE2C3EF-D622-408E-A357-B74FACC681A3}">
      <dgm:prSet/>
      <dgm:spPr/>
      <dgm:t>
        <a:bodyPr/>
        <a:lstStyle/>
        <a:p>
          <a:endParaRPr lang="es-ES"/>
        </a:p>
      </dgm:t>
    </dgm:pt>
    <dgm:pt modelId="{7A0C6842-E97C-406C-9825-A3334688ACDD}" type="sibTrans" cxnId="{0CE2C3EF-D622-408E-A357-B74FACC681A3}">
      <dgm:prSet/>
      <dgm:spPr/>
      <dgm:t>
        <a:bodyPr/>
        <a:lstStyle/>
        <a:p>
          <a:endParaRPr lang="es-ES"/>
        </a:p>
      </dgm:t>
    </dgm:pt>
    <dgm:pt modelId="{A9430058-11BC-4CFC-800E-E17CE0564344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 lIns="180000" rIns="180000"/>
        <a:lstStyle/>
        <a:p>
          <a:r>
            <a:rPr lang="es-ES" dirty="0"/>
            <a:t>Visita a </a:t>
          </a:r>
          <a:r>
            <a:rPr lang="es-ES" dirty="0" err="1"/>
            <a:t>Topilejo</a:t>
          </a:r>
          <a:r>
            <a:rPr lang="es-ES" dirty="0"/>
            <a:t>, Tlalpan; para evaluar la situación de recursos en 2017 a jóvenes interesados de la comunidad que carecen de instrumentos</a:t>
          </a:r>
        </a:p>
      </dgm:t>
    </dgm:pt>
    <dgm:pt modelId="{3BB703D9-4CCB-480A-8A1A-EAD1143245DD}" type="parTrans" cxnId="{9F09CEB7-7F52-4AC9-8EE3-A6DE8EEB02F6}">
      <dgm:prSet/>
      <dgm:spPr/>
      <dgm:t>
        <a:bodyPr/>
        <a:lstStyle/>
        <a:p>
          <a:endParaRPr lang="es-ES"/>
        </a:p>
      </dgm:t>
    </dgm:pt>
    <dgm:pt modelId="{5941AF65-594A-4D0B-B14F-BE04846F866D}" type="sibTrans" cxnId="{9F09CEB7-7F52-4AC9-8EE3-A6DE8EEB02F6}">
      <dgm:prSet/>
      <dgm:spPr/>
      <dgm:t>
        <a:bodyPr/>
        <a:lstStyle/>
        <a:p>
          <a:endParaRPr lang="es-ES"/>
        </a:p>
      </dgm:t>
    </dgm:pt>
    <dgm:pt modelId="{4CD40646-A606-4990-8028-8019906735F8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 lIns="180000" rIns="180000"/>
        <a:lstStyle/>
        <a:p>
          <a:r>
            <a:rPr lang="es-ES" dirty="0"/>
            <a:t>Firma de Convenio con Tlalpan y Tláhuac sobre Desarrollo Cultural Comunitario</a:t>
          </a:r>
        </a:p>
      </dgm:t>
    </dgm:pt>
    <dgm:pt modelId="{826CE839-5526-4A1A-B10C-09B867227A14}" type="parTrans" cxnId="{14803860-5050-4413-BD93-0F4786B4CCF5}">
      <dgm:prSet/>
      <dgm:spPr/>
      <dgm:t>
        <a:bodyPr/>
        <a:lstStyle/>
        <a:p>
          <a:endParaRPr lang="es-ES"/>
        </a:p>
      </dgm:t>
    </dgm:pt>
    <dgm:pt modelId="{21B3E534-F872-44F1-B703-303C9459DD2E}" type="sibTrans" cxnId="{14803860-5050-4413-BD93-0F4786B4CCF5}">
      <dgm:prSet/>
      <dgm:spPr/>
      <dgm:t>
        <a:bodyPr/>
        <a:lstStyle/>
        <a:p>
          <a:endParaRPr lang="es-ES"/>
        </a:p>
      </dgm:t>
    </dgm:pt>
    <dgm:pt modelId="{13883F7B-423C-43B0-BA9B-DD273D6F9CB8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 lIns="180000" rIns="180000"/>
        <a:lstStyle/>
        <a:p>
          <a:r>
            <a:rPr lang="es-ES" dirty="0"/>
            <a:t>Dirección de Cultura Comunitaria difundir  las Bases del Programa de Desarrollo Municipal con el fin de valorar el presupuesto delegacional 2017</a:t>
          </a:r>
        </a:p>
      </dgm:t>
    </dgm:pt>
    <dgm:pt modelId="{0B526AF8-08D0-46E8-A881-8005B4899ABF}" type="parTrans" cxnId="{ADB7C408-16D3-48FF-9A69-78FACCF7389B}">
      <dgm:prSet/>
      <dgm:spPr/>
      <dgm:t>
        <a:bodyPr/>
        <a:lstStyle/>
        <a:p>
          <a:endParaRPr lang="es-ES"/>
        </a:p>
      </dgm:t>
    </dgm:pt>
    <dgm:pt modelId="{544CC1DE-1DD1-4B27-8737-AA81581C257E}" type="sibTrans" cxnId="{ADB7C408-16D3-48FF-9A69-78FACCF7389B}">
      <dgm:prSet/>
      <dgm:spPr/>
      <dgm:t>
        <a:bodyPr/>
        <a:lstStyle/>
        <a:p>
          <a:endParaRPr lang="es-ES"/>
        </a:p>
      </dgm:t>
    </dgm:pt>
    <dgm:pt modelId="{F2D5E01A-4EB3-4D02-B04B-4F9B59CF7466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 lIns="180000" rIns="180000"/>
        <a:lstStyle/>
        <a:p>
          <a:r>
            <a:rPr lang="es-ES" dirty="0"/>
            <a:t>Aniversario de la Orquesta  Filarmónica el 25 de Noviembre a invitación a cada Demarcación, así como a integrantes de las Orquestas Juveniles.</a:t>
          </a:r>
        </a:p>
      </dgm:t>
    </dgm:pt>
    <dgm:pt modelId="{73716616-6F39-4999-9ED3-7B852A597799}" type="parTrans" cxnId="{FD5E4534-8A37-4FD7-9064-B059F415357B}">
      <dgm:prSet/>
      <dgm:spPr/>
      <dgm:t>
        <a:bodyPr/>
        <a:lstStyle/>
        <a:p>
          <a:endParaRPr lang="es-ES"/>
        </a:p>
      </dgm:t>
    </dgm:pt>
    <dgm:pt modelId="{CA4DA54F-CC8F-4B92-9548-DD081F172828}" type="sibTrans" cxnId="{FD5E4534-8A37-4FD7-9064-B059F415357B}">
      <dgm:prSet/>
      <dgm:spPr/>
      <dgm:t>
        <a:bodyPr/>
        <a:lstStyle/>
        <a:p>
          <a:endParaRPr lang="es-ES"/>
        </a:p>
      </dgm:t>
    </dgm:pt>
    <dgm:pt modelId="{47DD2162-3A36-4622-A200-B98438202DE6}">
      <dgm:prSet/>
      <dgm:spPr/>
    </dgm:pt>
    <dgm:pt modelId="{0AD5FE23-56E1-4FA1-821D-A81645BB529B}" type="parTrans" cxnId="{166174BD-8925-455C-8931-D55B617565A4}">
      <dgm:prSet/>
      <dgm:spPr/>
      <dgm:t>
        <a:bodyPr/>
        <a:lstStyle/>
        <a:p>
          <a:endParaRPr lang="es-ES"/>
        </a:p>
      </dgm:t>
    </dgm:pt>
    <dgm:pt modelId="{D39FA67A-524A-40A3-9EF6-5DF898274B56}" type="sibTrans" cxnId="{166174BD-8925-455C-8931-D55B617565A4}">
      <dgm:prSet/>
      <dgm:spPr/>
      <dgm:t>
        <a:bodyPr/>
        <a:lstStyle/>
        <a:p>
          <a:endParaRPr lang="es-ES"/>
        </a:p>
      </dgm:t>
    </dgm:pt>
    <dgm:pt modelId="{39BC8098-E3C1-42E3-889D-2FD1975EE727}">
      <dgm:prSet/>
      <dgm:spPr/>
    </dgm:pt>
    <dgm:pt modelId="{AEF7A228-69A5-43B4-9A0B-7CCA116C35BC}" type="parTrans" cxnId="{3F048906-3D56-41D3-A8F3-03D9BBACE074}">
      <dgm:prSet/>
      <dgm:spPr/>
      <dgm:t>
        <a:bodyPr/>
        <a:lstStyle/>
        <a:p>
          <a:endParaRPr lang="es-ES"/>
        </a:p>
      </dgm:t>
    </dgm:pt>
    <dgm:pt modelId="{3050C4EF-FB12-41EC-89ED-B91F42C63DA4}" type="sibTrans" cxnId="{3F048906-3D56-41D3-A8F3-03D9BBACE074}">
      <dgm:prSet/>
      <dgm:spPr/>
      <dgm:t>
        <a:bodyPr/>
        <a:lstStyle/>
        <a:p>
          <a:endParaRPr lang="es-ES"/>
        </a:p>
      </dgm:t>
    </dgm:pt>
    <dgm:pt modelId="{916D6013-EA71-493A-BD2E-7A9CCCC9B2D3}" type="pres">
      <dgm:prSet presAssocID="{47D059FD-059D-40C6-86F3-3D788FFB438C}" presName="composite" presStyleCnt="0">
        <dgm:presLayoutVars>
          <dgm:chMax val="1"/>
          <dgm:dir/>
          <dgm:resizeHandles val="exact"/>
        </dgm:presLayoutVars>
      </dgm:prSet>
      <dgm:spPr/>
    </dgm:pt>
    <dgm:pt modelId="{31C44C31-46F7-447F-ACB8-D36EB951DD84}" type="pres">
      <dgm:prSet presAssocID="{D51B3054-1B08-4DBE-A41A-2D5D18DB9026}" presName="roof" presStyleLbl="dkBgShp" presStyleIdx="0" presStyleCnt="2"/>
      <dgm:spPr/>
    </dgm:pt>
    <dgm:pt modelId="{B0D5EB4C-259B-41E2-BDDD-995188A6885E}" type="pres">
      <dgm:prSet presAssocID="{D51B3054-1B08-4DBE-A41A-2D5D18DB9026}" presName="pillars" presStyleCnt="0"/>
      <dgm:spPr/>
    </dgm:pt>
    <dgm:pt modelId="{00067B8D-DC6F-42FB-B638-81CC794185A6}" type="pres">
      <dgm:prSet presAssocID="{D51B3054-1B08-4DBE-A41A-2D5D18DB9026}" presName="pillar1" presStyleLbl="node1" presStyleIdx="0" presStyleCnt="4">
        <dgm:presLayoutVars>
          <dgm:bulletEnabled val="1"/>
        </dgm:presLayoutVars>
      </dgm:prSet>
      <dgm:spPr/>
    </dgm:pt>
    <dgm:pt modelId="{812AA2D7-C931-4E17-B939-D61CBFCEBE40}" type="pres">
      <dgm:prSet presAssocID="{4CD40646-A606-4990-8028-8019906735F8}" presName="pillarX" presStyleLbl="node1" presStyleIdx="1" presStyleCnt="4">
        <dgm:presLayoutVars>
          <dgm:bulletEnabled val="1"/>
        </dgm:presLayoutVars>
      </dgm:prSet>
      <dgm:spPr/>
    </dgm:pt>
    <dgm:pt modelId="{592E54B8-5F4F-44E1-A444-D2F8EE7BDB5F}" type="pres">
      <dgm:prSet presAssocID="{13883F7B-423C-43B0-BA9B-DD273D6F9CB8}" presName="pillarX" presStyleLbl="node1" presStyleIdx="2" presStyleCnt="4">
        <dgm:presLayoutVars>
          <dgm:bulletEnabled val="1"/>
        </dgm:presLayoutVars>
      </dgm:prSet>
      <dgm:spPr/>
    </dgm:pt>
    <dgm:pt modelId="{8CC50556-84C7-46D9-B6D6-F60FC3BC7CB6}" type="pres">
      <dgm:prSet presAssocID="{F2D5E01A-4EB3-4D02-B04B-4F9B59CF7466}" presName="pillarX" presStyleLbl="node1" presStyleIdx="3" presStyleCnt="4">
        <dgm:presLayoutVars>
          <dgm:bulletEnabled val="1"/>
        </dgm:presLayoutVars>
      </dgm:prSet>
      <dgm:spPr/>
    </dgm:pt>
    <dgm:pt modelId="{B3F18E88-C8C7-476D-9A4C-6C84986CAA39}" type="pres">
      <dgm:prSet presAssocID="{D51B3054-1B08-4DBE-A41A-2D5D18DB9026}" presName="base" presStyleLbl="dkBgShp" presStyleIdx="1" presStyleCnt="2"/>
      <dgm:spPr>
        <a:noFill/>
      </dgm:spPr>
    </dgm:pt>
  </dgm:ptLst>
  <dgm:cxnLst>
    <dgm:cxn modelId="{491A7BA9-523C-4697-A850-F94A88D9C22C}" type="presOf" srcId="{D51B3054-1B08-4DBE-A41A-2D5D18DB9026}" destId="{31C44C31-46F7-447F-ACB8-D36EB951DD84}" srcOrd="0" destOrd="0" presId="urn:microsoft.com/office/officeart/2005/8/layout/hList3"/>
    <dgm:cxn modelId="{7DFFFA61-7D02-4C32-A142-82ACAF4E1AB0}" type="presOf" srcId="{47D059FD-059D-40C6-86F3-3D788FFB438C}" destId="{916D6013-EA71-493A-BD2E-7A9CCCC9B2D3}" srcOrd="0" destOrd="0" presId="urn:microsoft.com/office/officeart/2005/8/layout/hList3"/>
    <dgm:cxn modelId="{0CE2C3EF-D622-408E-A357-B74FACC681A3}" srcId="{47D059FD-059D-40C6-86F3-3D788FFB438C}" destId="{4E247532-57C0-4536-85E2-21544C3068FA}" srcOrd="3" destOrd="0" parTransId="{197DC559-4B24-404F-8CA9-F1E893C3123C}" sibTransId="{7A0C6842-E97C-406C-9825-A3334688ACDD}"/>
    <dgm:cxn modelId="{14B071FE-1484-4ED3-940C-FC02CA57D679}" type="presOf" srcId="{F2D5E01A-4EB3-4D02-B04B-4F9B59CF7466}" destId="{8CC50556-84C7-46D9-B6D6-F60FC3BC7CB6}" srcOrd="0" destOrd="0" presId="urn:microsoft.com/office/officeart/2005/8/layout/hList3"/>
    <dgm:cxn modelId="{3F048906-3D56-41D3-A8F3-03D9BBACE074}" srcId="{47D059FD-059D-40C6-86F3-3D788FFB438C}" destId="{39BC8098-E3C1-42E3-889D-2FD1975EE727}" srcOrd="1" destOrd="0" parTransId="{AEF7A228-69A5-43B4-9A0B-7CCA116C35BC}" sibTransId="{3050C4EF-FB12-41EC-89ED-B91F42C63DA4}"/>
    <dgm:cxn modelId="{6C8E403D-EFA0-40F4-95D2-09AD9DFB9E8B}" type="presOf" srcId="{4CD40646-A606-4990-8028-8019906735F8}" destId="{812AA2D7-C931-4E17-B939-D61CBFCEBE40}" srcOrd="0" destOrd="0" presId="urn:microsoft.com/office/officeart/2005/8/layout/hList3"/>
    <dgm:cxn modelId="{CF993087-A252-4B23-8F88-0B64CB4C09F6}" srcId="{47D059FD-059D-40C6-86F3-3D788FFB438C}" destId="{D51B3054-1B08-4DBE-A41A-2D5D18DB9026}" srcOrd="0" destOrd="0" parTransId="{020F56ED-DC0E-4882-8CFA-9D83E621A74C}" sibTransId="{2AE16A3A-7EC6-40DE-8237-5A3F987A71B2}"/>
    <dgm:cxn modelId="{874A9CB1-AD42-4463-8730-58DA854EE8E8}" type="presOf" srcId="{13883F7B-423C-43B0-BA9B-DD273D6F9CB8}" destId="{592E54B8-5F4F-44E1-A444-D2F8EE7BDB5F}" srcOrd="0" destOrd="0" presId="urn:microsoft.com/office/officeart/2005/8/layout/hList3"/>
    <dgm:cxn modelId="{FD5E4534-8A37-4FD7-9064-B059F415357B}" srcId="{D51B3054-1B08-4DBE-A41A-2D5D18DB9026}" destId="{F2D5E01A-4EB3-4D02-B04B-4F9B59CF7466}" srcOrd="3" destOrd="0" parTransId="{73716616-6F39-4999-9ED3-7B852A597799}" sibTransId="{CA4DA54F-CC8F-4B92-9548-DD081F172828}"/>
    <dgm:cxn modelId="{DBBC3799-3297-44B6-80C6-44D330B6E643}" type="presOf" srcId="{A9430058-11BC-4CFC-800E-E17CE0564344}" destId="{00067B8D-DC6F-42FB-B638-81CC794185A6}" srcOrd="0" destOrd="0" presId="urn:microsoft.com/office/officeart/2005/8/layout/hList3"/>
    <dgm:cxn modelId="{14803860-5050-4413-BD93-0F4786B4CCF5}" srcId="{D51B3054-1B08-4DBE-A41A-2D5D18DB9026}" destId="{4CD40646-A606-4990-8028-8019906735F8}" srcOrd="1" destOrd="0" parTransId="{826CE839-5526-4A1A-B10C-09B867227A14}" sibTransId="{21B3E534-F872-44F1-B703-303C9459DD2E}"/>
    <dgm:cxn modelId="{ADB7C408-16D3-48FF-9A69-78FACCF7389B}" srcId="{D51B3054-1B08-4DBE-A41A-2D5D18DB9026}" destId="{13883F7B-423C-43B0-BA9B-DD273D6F9CB8}" srcOrd="2" destOrd="0" parTransId="{0B526AF8-08D0-46E8-A881-8005B4899ABF}" sibTransId="{544CC1DE-1DD1-4B27-8737-AA81581C257E}"/>
    <dgm:cxn modelId="{9F09CEB7-7F52-4AC9-8EE3-A6DE8EEB02F6}" srcId="{D51B3054-1B08-4DBE-A41A-2D5D18DB9026}" destId="{A9430058-11BC-4CFC-800E-E17CE0564344}" srcOrd="0" destOrd="0" parTransId="{3BB703D9-4CCB-480A-8A1A-EAD1143245DD}" sibTransId="{5941AF65-594A-4D0B-B14F-BE04846F866D}"/>
    <dgm:cxn modelId="{166174BD-8925-455C-8931-D55B617565A4}" srcId="{47D059FD-059D-40C6-86F3-3D788FFB438C}" destId="{47DD2162-3A36-4622-A200-B98438202DE6}" srcOrd="2" destOrd="0" parTransId="{0AD5FE23-56E1-4FA1-821D-A81645BB529B}" sibTransId="{D39FA67A-524A-40A3-9EF6-5DF898274B56}"/>
    <dgm:cxn modelId="{DC4579B4-993D-43F0-8DD8-4FAD1854ED25}" type="presParOf" srcId="{916D6013-EA71-493A-BD2E-7A9CCCC9B2D3}" destId="{31C44C31-46F7-447F-ACB8-D36EB951DD84}" srcOrd="0" destOrd="0" presId="urn:microsoft.com/office/officeart/2005/8/layout/hList3"/>
    <dgm:cxn modelId="{F9DEAA2D-22EF-4A17-9BCE-4C276D9091CC}" type="presParOf" srcId="{916D6013-EA71-493A-BD2E-7A9CCCC9B2D3}" destId="{B0D5EB4C-259B-41E2-BDDD-995188A6885E}" srcOrd="1" destOrd="0" presId="urn:microsoft.com/office/officeart/2005/8/layout/hList3"/>
    <dgm:cxn modelId="{8423287C-65B7-4D8C-BC81-7D3C62202097}" type="presParOf" srcId="{B0D5EB4C-259B-41E2-BDDD-995188A6885E}" destId="{00067B8D-DC6F-42FB-B638-81CC794185A6}" srcOrd="0" destOrd="0" presId="urn:microsoft.com/office/officeart/2005/8/layout/hList3"/>
    <dgm:cxn modelId="{0B611ACE-A4A2-40B9-A0F2-7DF81E905F64}" type="presParOf" srcId="{B0D5EB4C-259B-41E2-BDDD-995188A6885E}" destId="{812AA2D7-C931-4E17-B939-D61CBFCEBE40}" srcOrd="1" destOrd="0" presId="urn:microsoft.com/office/officeart/2005/8/layout/hList3"/>
    <dgm:cxn modelId="{8C410BC1-2022-414C-9048-326356AB60CE}" type="presParOf" srcId="{B0D5EB4C-259B-41E2-BDDD-995188A6885E}" destId="{592E54B8-5F4F-44E1-A444-D2F8EE7BDB5F}" srcOrd="2" destOrd="0" presId="urn:microsoft.com/office/officeart/2005/8/layout/hList3"/>
    <dgm:cxn modelId="{D60725E3-3D53-429E-B003-9237250C5AFA}" type="presParOf" srcId="{B0D5EB4C-259B-41E2-BDDD-995188A6885E}" destId="{8CC50556-84C7-46D9-B6D6-F60FC3BC7CB6}" srcOrd="3" destOrd="0" presId="urn:microsoft.com/office/officeart/2005/8/layout/hList3"/>
    <dgm:cxn modelId="{5E3E6556-30F5-4450-AA6F-C0C550958712}" type="presParOf" srcId="{916D6013-EA71-493A-BD2E-7A9CCCC9B2D3}" destId="{B3F18E88-C8C7-476D-9A4C-6C84986CAA3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FF9166-7695-49A8-BE90-DF66EBE1514C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1E6FE2FC-2827-4C75-932F-92CB3F514C96}">
      <dgm:prSet phldrT="[Texto]" custT="1"/>
      <dgm:spPr>
        <a:solidFill>
          <a:srgbClr val="660066"/>
        </a:solidFill>
        <a:ln>
          <a:noFill/>
        </a:ln>
      </dgm:spPr>
      <dgm:t>
        <a:bodyPr lIns="180000" rIns="180000"/>
        <a:lstStyle/>
        <a:p>
          <a:r>
            <a:rPr lang="es-ES" sz="1600" b="0" dirty="0"/>
            <a:t>Nombres, cargo y contacto de los participantes en la capacitación para cargar los eventos en Cartelera Cultural Colaborativa</a:t>
          </a:r>
        </a:p>
      </dgm:t>
    </dgm:pt>
    <dgm:pt modelId="{2CECFFB8-2F71-424A-AA30-C18F3D143CC5}" type="parTrans" cxnId="{23DF9A1E-9296-4C71-8477-049B1BFBE035}">
      <dgm:prSet/>
      <dgm:spPr/>
      <dgm:t>
        <a:bodyPr/>
        <a:lstStyle/>
        <a:p>
          <a:endParaRPr lang="es-ES"/>
        </a:p>
      </dgm:t>
    </dgm:pt>
    <dgm:pt modelId="{7B8F1C4B-D97D-41FD-9918-B97AC619B51D}" type="sibTrans" cxnId="{23DF9A1E-9296-4C71-8477-049B1BFBE035}">
      <dgm:prSet/>
      <dgm:spPr/>
      <dgm:t>
        <a:bodyPr/>
        <a:lstStyle/>
        <a:p>
          <a:endParaRPr lang="es-ES"/>
        </a:p>
      </dgm:t>
    </dgm:pt>
    <dgm:pt modelId="{8C889BC6-58A0-4076-AAB9-E26CC30C08F3}">
      <dgm:prSet phldrT="[Texto]" custT="1"/>
      <dgm:spPr>
        <a:solidFill>
          <a:schemeClr val="accent6">
            <a:lumMod val="75000"/>
          </a:schemeClr>
        </a:solidFill>
      </dgm:spPr>
      <dgm:t>
        <a:bodyPr lIns="180000" rIns="180000"/>
        <a:lstStyle/>
        <a:p>
          <a:r>
            <a:rPr lang="es-ES" sz="1600" dirty="0"/>
            <a:t>Destacar en la Cartelera los eventos artístico-culturales más emblemáticos por Delegación</a:t>
          </a:r>
        </a:p>
      </dgm:t>
    </dgm:pt>
    <dgm:pt modelId="{628E3A50-3A79-4616-A210-676626E9DBD2}" type="parTrans" cxnId="{D3CB374C-E31E-4E68-AD38-B7EA963AADF2}">
      <dgm:prSet/>
      <dgm:spPr/>
      <dgm:t>
        <a:bodyPr/>
        <a:lstStyle/>
        <a:p>
          <a:endParaRPr lang="es-ES"/>
        </a:p>
      </dgm:t>
    </dgm:pt>
    <dgm:pt modelId="{42211B52-CD24-4D4D-843B-2771ED8F357A}" type="sibTrans" cxnId="{D3CB374C-E31E-4E68-AD38-B7EA963AADF2}">
      <dgm:prSet/>
      <dgm:spPr/>
      <dgm:t>
        <a:bodyPr/>
        <a:lstStyle/>
        <a:p>
          <a:endParaRPr lang="es-ES"/>
        </a:p>
      </dgm:t>
    </dgm:pt>
    <dgm:pt modelId="{5497DC9C-486A-4D4D-87F3-1EB9D7107AF9}">
      <dgm:prSet phldrT="[Texto]" custT="1"/>
      <dgm:spPr>
        <a:solidFill>
          <a:srgbClr val="660066"/>
        </a:solidFill>
        <a:ln>
          <a:noFill/>
        </a:ln>
      </dgm:spPr>
      <dgm:t>
        <a:bodyPr lIns="180000" rIns="180000"/>
        <a:lstStyle/>
        <a:p>
          <a:r>
            <a:rPr lang="es-ES" sz="1600" dirty="0"/>
            <a:t>Realización de Capacitaciones fechadas al 9 y 23 de agosto con un total de 43 personas capacitadas.</a:t>
          </a:r>
        </a:p>
      </dgm:t>
    </dgm:pt>
    <dgm:pt modelId="{0A220D8E-38DE-45C3-B163-9AE2BBEE453D}" type="parTrans" cxnId="{80DAB788-2850-4535-A46A-C32D9F77E977}">
      <dgm:prSet/>
      <dgm:spPr/>
      <dgm:t>
        <a:bodyPr/>
        <a:lstStyle/>
        <a:p>
          <a:endParaRPr lang="es-ES"/>
        </a:p>
      </dgm:t>
    </dgm:pt>
    <dgm:pt modelId="{81BE0F89-8BE1-4370-934C-90446E5F4509}" type="sibTrans" cxnId="{80DAB788-2850-4535-A46A-C32D9F77E977}">
      <dgm:prSet/>
      <dgm:spPr/>
      <dgm:t>
        <a:bodyPr/>
        <a:lstStyle/>
        <a:p>
          <a:endParaRPr lang="es-ES"/>
        </a:p>
      </dgm:t>
    </dgm:pt>
    <dgm:pt modelId="{B47FE135-968C-461D-B26D-2CB2A987CAEF}" type="pres">
      <dgm:prSet presAssocID="{B6FF9166-7695-49A8-BE90-DF66EBE1514C}" presName="linearFlow" presStyleCnt="0">
        <dgm:presLayoutVars>
          <dgm:dir/>
          <dgm:resizeHandles val="exact"/>
        </dgm:presLayoutVars>
      </dgm:prSet>
      <dgm:spPr/>
    </dgm:pt>
    <dgm:pt modelId="{1A2FE740-DEF1-4A0E-86C5-85368B93309C}" type="pres">
      <dgm:prSet presAssocID="{1E6FE2FC-2827-4C75-932F-92CB3F514C96}" presName="comp" presStyleCnt="0"/>
      <dgm:spPr/>
    </dgm:pt>
    <dgm:pt modelId="{A156CE16-0595-451F-8D3B-9A6D69211C8B}" type="pres">
      <dgm:prSet presAssocID="{1E6FE2FC-2827-4C75-932F-92CB3F514C96}" presName="rect2" presStyleLbl="node1" presStyleIdx="0" presStyleCnt="3" custLinFactNeighborX="-60541" custLinFactNeighborY="-135">
        <dgm:presLayoutVars>
          <dgm:bulletEnabled val="1"/>
        </dgm:presLayoutVars>
      </dgm:prSet>
      <dgm:spPr/>
    </dgm:pt>
    <dgm:pt modelId="{2955803E-C2A9-4819-8A9F-E771694BCACE}" type="pres">
      <dgm:prSet presAssocID="{1E6FE2FC-2827-4C75-932F-92CB3F514C96}" presName="rect1" presStyleLbl="lnNode1" presStyleIdx="0" presStyleCnt="3" custScaleX="127760" custScaleY="58111" custLinFactX="-49017" custLinFactNeighborX="-100000" custLinFactNeighborY="-21080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660066"/>
          </a:solidFill>
        </a:ln>
      </dgm:spPr>
    </dgm:pt>
    <dgm:pt modelId="{551E7DAA-F3EC-42EF-81D9-ADDD83EE0482}" type="pres">
      <dgm:prSet presAssocID="{7B8F1C4B-D97D-41FD-9918-B97AC619B51D}" presName="sibTrans" presStyleCnt="0"/>
      <dgm:spPr/>
    </dgm:pt>
    <dgm:pt modelId="{9A615801-E99F-45DF-AD43-148857DB8781}" type="pres">
      <dgm:prSet presAssocID="{8C889BC6-58A0-4076-AAB9-E26CC30C08F3}" presName="comp" presStyleCnt="0"/>
      <dgm:spPr/>
    </dgm:pt>
    <dgm:pt modelId="{C54FA8BD-614E-4D5E-BF1C-B8F8677090B6}" type="pres">
      <dgm:prSet presAssocID="{8C889BC6-58A0-4076-AAB9-E26CC30C08F3}" presName="rect2" presStyleLbl="node1" presStyleIdx="1" presStyleCnt="3" custLinFactX="18551" custLinFactNeighborX="100000" custLinFactNeighborY="31241">
        <dgm:presLayoutVars>
          <dgm:bulletEnabled val="1"/>
        </dgm:presLayoutVars>
      </dgm:prSet>
      <dgm:spPr/>
    </dgm:pt>
    <dgm:pt modelId="{3DD62337-544C-4801-A03C-A52D71E6AEA7}" type="pres">
      <dgm:prSet presAssocID="{8C889BC6-58A0-4076-AAB9-E26CC30C08F3}" presName="rect1" presStyleLbl="lnNode1" presStyleIdx="1" presStyleCnt="3" custScaleX="147799" custScaleY="57053" custLinFactNeighborX="55454" custLinFactNeighborY="-5588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4CE5ADAF-F0D1-4A7C-9900-AD899C993110}" type="pres">
      <dgm:prSet presAssocID="{42211B52-CD24-4D4D-843B-2771ED8F357A}" presName="sibTrans" presStyleCnt="0"/>
      <dgm:spPr/>
    </dgm:pt>
    <dgm:pt modelId="{763D0AE8-976D-4731-B771-6D31C199F82E}" type="pres">
      <dgm:prSet presAssocID="{5497DC9C-486A-4D4D-87F3-1EB9D7107AF9}" presName="comp" presStyleCnt="0"/>
      <dgm:spPr/>
    </dgm:pt>
    <dgm:pt modelId="{DFF1A560-C6B4-4F39-9AB1-1B2CA8200C0F}" type="pres">
      <dgm:prSet presAssocID="{5497DC9C-486A-4D4D-87F3-1EB9D7107AF9}" presName="rect2" presStyleLbl="node1" presStyleIdx="2" presStyleCnt="3" custLinFactNeighborX="-60541" custLinFactNeighborY="-46179">
        <dgm:presLayoutVars>
          <dgm:bulletEnabled val="1"/>
        </dgm:presLayoutVars>
      </dgm:prSet>
      <dgm:spPr/>
    </dgm:pt>
    <dgm:pt modelId="{F870F481-7F7B-4E02-98CA-0140980C2E29}" type="pres">
      <dgm:prSet presAssocID="{5497DC9C-486A-4D4D-87F3-1EB9D7107AF9}" presName="rect1" presStyleLbl="lnNode1" presStyleIdx="2" presStyleCnt="3" custScaleX="128005" custScaleY="58087" custLinFactX="-48698" custLinFactNeighborX="-100000" custLinFactNeighborY="-6567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660066"/>
          </a:solidFill>
        </a:ln>
      </dgm:spPr>
    </dgm:pt>
  </dgm:ptLst>
  <dgm:cxnLst>
    <dgm:cxn modelId="{2F655942-FC86-4D93-9D67-1397605093FC}" type="presOf" srcId="{1E6FE2FC-2827-4C75-932F-92CB3F514C96}" destId="{A156CE16-0595-451F-8D3B-9A6D69211C8B}" srcOrd="0" destOrd="0" presId="urn:microsoft.com/office/officeart/2008/layout/AlternatingPictureBlocks"/>
    <dgm:cxn modelId="{80DAB788-2850-4535-A46A-C32D9F77E977}" srcId="{B6FF9166-7695-49A8-BE90-DF66EBE1514C}" destId="{5497DC9C-486A-4D4D-87F3-1EB9D7107AF9}" srcOrd="2" destOrd="0" parTransId="{0A220D8E-38DE-45C3-B163-9AE2BBEE453D}" sibTransId="{81BE0F89-8BE1-4370-934C-90446E5F4509}"/>
    <dgm:cxn modelId="{98C81684-363F-4905-9A08-240C5F93524F}" type="presOf" srcId="{8C889BC6-58A0-4076-AAB9-E26CC30C08F3}" destId="{C54FA8BD-614E-4D5E-BF1C-B8F8677090B6}" srcOrd="0" destOrd="0" presId="urn:microsoft.com/office/officeart/2008/layout/AlternatingPictureBlocks"/>
    <dgm:cxn modelId="{0B14BB0B-DC4F-4058-BDC7-E24109809C1E}" type="presOf" srcId="{5497DC9C-486A-4D4D-87F3-1EB9D7107AF9}" destId="{DFF1A560-C6B4-4F39-9AB1-1B2CA8200C0F}" srcOrd="0" destOrd="0" presId="urn:microsoft.com/office/officeart/2008/layout/AlternatingPictureBlocks"/>
    <dgm:cxn modelId="{795F0AA1-9CB1-4D3F-BDA2-320048657C6C}" type="presOf" srcId="{B6FF9166-7695-49A8-BE90-DF66EBE1514C}" destId="{B47FE135-968C-461D-B26D-2CB2A987CAEF}" srcOrd="0" destOrd="0" presId="urn:microsoft.com/office/officeart/2008/layout/AlternatingPictureBlocks"/>
    <dgm:cxn modelId="{23DF9A1E-9296-4C71-8477-049B1BFBE035}" srcId="{B6FF9166-7695-49A8-BE90-DF66EBE1514C}" destId="{1E6FE2FC-2827-4C75-932F-92CB3F514C96}" srcOrd="0" destOrd="0" parTransId="{2CECFFB8-2F71-424A-AA30-C18F3D143CC5}" sibTransId="{7B8F1C4B-D97D-41FD-9918-B97AC619B51D}"/>
    <dgm:cxn modelId="{D3CB374C-E31E-4E68-AD38-B7EA963AADF2}" srcId="{B6FF9166-7695-49A8-BE90-DF66EBE1514C}" destId="{8C889BC6-58A0-4076-AAB9-E26CC30C08F3}" srcOrd="1" destOrd="0" parTransId="{628E3A50-3A79-4616-A210-676626E9DBD2}" sibTransId="{42211B52-CD24-4D4D-843B-2771ED8F357A}"/>
    <dgm:cxn modelId="{1E0E798A-4CD0-4737-B325-623D120B8927}" type="presParOf" srcId="{B47FE135-968C-461D-B26D-2CB2A987CAEF}" destId="{1A2FE740-DEF1-4A0E-86C5-85368B93309C}" srcOrd="0" destOrd="0" presId="urn:microsoft.com/office/officeart/2008/layout/AlternatingPictureBlocks"/>
    <dgm:cxn modelId="{9DEF6E44-B0A2-45F4-8BE3-7431927CF8E6}" type="presParOf" srcId="{1A2FE740-DEF1-4A0E-86C5-85368B93309C}" destId="{A156CE16-0595-451F-8D3B-9A6D69211C8B}" srcOrd="0" destOrd="0" presId="urn:microsoft.com/office/officeart/2008/layout/AlternatingPictureBlocks"/>
    <dgm:cxn modelId="{29DBAD97-87C7-4DCA-B852-50D7C826568F}" type="presParOf" srcId="{1A2FE740-DEF1-4A0E-86C5-85368B93309C}" destId="{2955803E-C2A9-4819-8A9F-E771694BCACE}" srcOrd="1" destOrd="0" presId="urn:microsoft.com/office/officeart/2008/layout/AlternatingPictureBlocks"/>
    <dgm:cxn modelId="{74352B7D-DFB7-4B55-A97B-682B5CE83F30}" type="presParOf" srcId="{B47FE135-968C-461D-B26D-2CB2A987CAEF}" destId="{551E7DAA-F3EC-42EF-81D9-ADDD83EE0482}" srcOrd="1" destOrd="0" presId="urn:microsoft.com/office/officeart/2008/layout/AlternatingPictureBlocks"/>
    <dgm:cxn modelId="{731CCD08-50D2-4799-9093-C0FD33FFAE42}" type="presParOf" srcId="{B47FE135-968C-461D-B26D-2CB2A987CAEF}" destId="{9A615801-E99F-45DF-AD43-148857DB8781}" srcOrd="2" destOrd="0" presId="urn:microsoft.com/office/officeart/2008/layout/AlternatingPictureBlocks"/>
    <dgm:cxn modelId="{B77FC342-E55E-428E-A70D-321790D08080}" type="presParOf" srcId="{9A615801-E99F-45DF-AD43-148857DB8781}" destId="{C54FA8BD-614E-4D5E-BF1C-B8F8677090B6}" srcOrd="0" destOrd="0" presId="urn:microsoft.com/office/officeart/2008/layout/AlternatingPictureBlocks"/>
    <dgm:cxn modelId="{9CA81743-50AD-4FE8-B303-85D712CA562A}" type="presParOf" srcId="{9A615801-E99F-45DF-AD43-148857DB8781}" destId="{3DD62337-544C-4801-A03C-A52D71E6AEA7}" srcOrd="1" destOrd="0" presId="urn:microsoft.com/office/officeart/2008/layout/AlternatingPictureBlocks"/>
    <dgm:cxn modelId="{F279F897-3D19-4BF4-ACD9-D7812E4D7B19}" type="presParOf" srcId="{B47FE135-968C-461D-B26D-2CB2A987CAEF}" destId="{4CE5ADAF-F0D1-4A7C-9900-AD899C993110}" srcOrd="3" destOrd="0" presId="urn:microsoft.com/office/officeart/2008/layout/AlternatingPictureBlocks"/>
    <dgm:cxn modelId="{3C493ED0-E5D4-4068-92AB-6C8C1D362A98}" type="presParOf" srcId="{B47FE135-968C-461D-B26D-2CB2A987CAEF}" destId="{763D0AE8-976D-4731-B771-6D31C199F82E}" srcOrd="4" destOrd="0" presId="urn:microsoft.com/office/officeart/2008/layout/AlternatingPictureBlocks"/>
    <dgm:cxn modelId="{54CF9EBB-596F-40A9-A179-5892C74B0810}" type="presParOf" srcId="{763D0AE8-976D-4731-B771-6D31C199F82E}" destId="{DFF1A560-C6B4-4F39-9AB1-1B2CA8200C0F}" srcOrd="0" destOrd="0" presId="urn:microsoft.com/office/officeart/2008/layout/AlternatingPictureBlocks"/>
    <dgm:cxn modelId="{680EBEB2-B0BD-4720-9EB0-04AE00C7F295}" type="presParOf" srcId="{763D0AE8-976D-4731-B771-6D31C199F82E}" destId="{F870F481-7F7B-4E02-98CA-0140980C2E2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11A742-DD7C-4DD8-A64E-9F6682B3B6C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C84202-1F6D-49EA-AE17-A6FA6C47E6C0}">
      <dgm:prSet phldrT="[Texto]" custT="1"/>
      <dgm:spPr>
        <a:solidFill>
          <a:schemeClr val="accent6">
            <a:lumMod val="75000"/>
          </a:schemeClr>
        </a:solidFill>
      </dgm:spPr>
      <dgm:t>
        <a:bodyPr lIns="180000" rIns="180000"/>
        <a:lstStyle/>
        <a:p>
          <a:r>
            <a:rPr lang="es-ES" sz="1600" dirty="0"/>
            <a:t>Convocatoria a Curso de Capacitación para subir información en la Plataforma del Centro de Información del Patrimonio</a:t>
          </a:r>
        </a:p>
      </dgm:t>
    </dgm:pt>
    <dgm:pt modelId="{704AFC1C-5A52-4018-9F2C-CA2EF448105F}" type="parTrans" cxnId="{E9CF2FF0-6E5E-4E2E-BF3C-FB62F22FD391}">
      <dgm:prSet/>
      <dgm:spPr/>
      <dgm:t>
        <a:bodyPr/>
        <a:lstStyle/>
        <a:p>
          <a:endParaRPr lang="es-ES"/>
        </a:p>
      </dgm:t>
    </dgm:pt>
    <dgm:pt modelId="{AE2BD02E-90A2-4B95-9BA7-6EFECFD69A50}" type="sibTrans" cxnId="{E9CF2FF0-6E5E-4E2E-BF3C-FB62F22FD391}">
      <dgm:prSet/>
      <dgm:spPr/>
      <dgm:t>
        <a:bodyPr/>
        <a:lstStyle/>
        <a:p>
          <a:endParaRPr lang="es-ES"/>
        </a:p>
      </dgm:t>
    </dgm:pt>
    <dgm:pt modelId="{495771CA-2168-4DD2-BD6A-CC790A8D0A29}">
      <dgm:prSet phldrT="[Texto]" custT="1"/>
      <dgm:spPr>
        <a:solidFill>
          <a:srgbClr val="660066"/>
        </a:solidFill>
        <a:ln>
          <a:noFill/>
        </a:ln>
      </dgm:spPr>
      <dgm:t>
        <a:bodyPr lIns="180000" rIns="180000"/>
        <a:lstStyle/>
        <a:p>
          <a:r>
            <a:rPr lang="es-ES" sz="1600" dirty="0"/>
            <a:t>Presentación del Sistema de Información del Patrimonio por </a:t>
          </a:r>
          <a:r>
            <a:rPr lang="es-ES" sz="1600" b="0" dirty="0"/>
            <a:t>Alejandro </a:t>
          </a:r>
          <a:r>
            <a:rPr lang="es-ES" sz="1600" b="0" dirty="0" err="1"/>
            <a:t>Salafranca</a:t>
          </a:r>
          <a:r>
            <a:rPr lang="es-ES" sz="1600" b="0" dirty="0"/>
            <a:t>, </a:t>
          </a:r>
          <a:r>
            <a:rPr lang="es-ES" sz="1600" dirty="0"/>
            <a:t>Coordinador de Patrimonio Histórico,  Artístico y Cultural</a:t>
          </a:r>
        </a:p>
      </dgm:t>
    </dgm:pt>
    <dgm:pt modelId="{76357095-F67E-4B24-8E06-D0DCB62556E0}" type="parTrans" cxnId="{06FB3C11-22DD-44ED-8842-AFCB2C22DD85}">
      <dgm:prSet/>
      <dgm:spPr/>
      <dgm:t>
        <a:bodyPr/>
        <a:lstStyle/>
        <a:p>
          <a:endParaRPr lang="es-ES"/>
        </a:p>
      </dgm:t>
    </dgm:pt>
    <dgm:pt modelId="{C04F78EB-0105-4B6E-AAF6-8C3C6AA085C8}" type="sibTrans" cxnId="{06FB3C11-22DD-44ED-8842-AFCB2C22DD85}">
      <dgm:prSet/>
      <dgm:spPr/>
      <dgm:t>
        <a:bodyPr/>
        <a:lstStyle/>
        <a:p>
          <a:endParaRPr lang="es-ES"/>
        </a:p>
      </dgm:t>
    </dgm:pt>
    <dgm:pt modelId="{A19763BB-9160-4290-80EB-A42969947CA7}" type="pres">
      <dgm:prSet presAssocID="{4D11A742-DD7C-4DD8-A64E-9F6682B3B6CF}" presName="linearFlow" presStyleCnt="0">
        <dgm:presLayoutVars>
          <dgm:dir/>
          <dgm:resizeHandles val="exact"/>
        </dgm:presLayoutVars>
      </dgm:prSet>
      <dgm:spPr/>
    </dgm:pt>
    <dgm:pt modelId="{B818A7DB-EF90-4107-9EC1-BE29DB46602F}" type="pres">
      <dgm:prSet presAssocID="{51C84202-1F6D-49EA-AE17-A6FA6C47E6C0}" presName="comp" presStyleCnt="0"/>
      <dgm:spPr/>
    </dgm:pt>
    <dgm:pt modelId="{444820ED-F019-4841-A95D-7AD4EE0FEE8F}" type="pres">
      <dgm:prSet presAssocID="{51C84202-1F6D-49EA-AE17-A6FA6C47E6C0}" presName="rect2" presStyleLbl="node1" presStyleIdx="0" presStyleCnt="2" custScaleX="89754" custScaleY="44395" custLinFactNeighborX="-21783" custLinFactNeighborY="48402">
        <dgm:presLayoutVars>
          <dgm:bulletEnabled val="1"/>
        </dgm:presLayoutVars>
      </dgm:prSet>
      <dgm:spPr/>
    </dgm:pt>
    <dgm:pt modelId="{A370A2C4-67FC-4CD7-B7E7-F26C1DFC48B1}" type="pres">
      <dgm:prSet presAssocID="{51C84202-1F6D-49EA-AE17-A6FA6C47E6C0}" presName="rect1" presStyleLbl="lnNode1" presStyleIdx="0" presStyleCnt="2" custScaleX="63651" custScaleY="26830" custLinFactNeighborX="-14808" custLinFactNeighborY="3990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31024B71-10AD-4502-9A0C-7B985BCA6BC7}" type="pres">
      <dgm:prSet presAssocID="{AE2BD02E-90A2-4B95-9BA7-6EFECFD69A50}" presName="sibTrans" presStyleCnt="0"/>
      <dgm:spPr/>
    </dgm:pt>
    <dgm:pt modelId="{2C2F78F8-D546-442C-97D4-CA4815C44054}" type="pres">
      <dgm:prSet presAssocID="{495771CA-2168-4DD2-BD6A-CC790A8D0A29}" presName="comp" presStyleCnt="0"/>
      <dgm:spPr/>
    </dgm:pt>
    <dgm:pt modelId="{4A69272C-46D3-4126-9B62-A687A0B9B37B}" type="pres">
      <dgm:prSet presAssocID="{495771CA-2168-4DD2-BD6A-CC790A8D0A29}" presName="rect2" presStyleLbl="node1" presStyleIdx="1" presStyleCnt="2" custScaleX="87130" custScaleY="52418" custLinFactY="-5628" custLinFactNeighborX="23327" custLinFactNeighborY="-100000">
        <dgm:presLayoutVars>
          <dgm:bulletEnabled val="1"/>
        </dgm:presLayoutVars>
      </dgm:prSet>
      <dgm:spPr/>
    </dgm:pt>
    <dgm:pt modelId="{DE645C4A-F562-420E-A036-FF4CF834DC6B}" type="pres">
      <dgm:prSet presAssocID="{495771CA-2168-4DD2-BD6A-CC790A8D0A29}" presName="rect1" presStyleLbl="lnNode1" presStyleIdx="1" presStyleCnt="2" custScaleX="58291" custScaleY="26932" custLinFactX="-100000" custLinFactY="-16874" custLinFactNeighborX="-157624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660066"/>
          </a:solidFill>
        </a:ln>
      </dgm:spPr>
    </dgm:pt>
  </dgm:ptLst>
  <dgm:cxnLst>
    <dgm:cxn modelId="{2CF6E6D3-906B-4C83-ADD2-BA0FA0E65444}" type="presOf" srcId="{495771CA-2168-4DD2-BD6A-CC790A8D0A29}" destId="{4A69272C-46D3-4126-9B62-A687A0B9B37B}" srcOrd="0" destOrd="0" presId="urn:microsoft.com/office/officeart/2008/layout/AlternatingPictureBlocks"/>
    <dgm:cxn modelId="{CA148734-0B37-4587-920C-75FED3C07433}" type="presOf" srcId="{4D11A742-DD7C-4DD8-A64E-9F6682B3B6CF}" destId="{A19763BB-9160-4290-80EB-A42969947CA7}" srcOrd="0" destOrd="0" presId="urn:microsoft.com/office/officeart/2008/layout/AlternatingPictureBlocks"/>
    <dgm:cxn modelId="{E9CF2FF0-6E5E-4E2E-BF3C-FB62F22FD391}" srcId="{4D11A742-DD7C-4DD8-A64E-9F6682B3B6CF}" destId="{51C84202-1F6D-49EA-AE17-A6FA6C47E6C0}" srcOrd="0" destOrd="0" parTransId="{704AFC1C-5A52-4018-9F2C-CA2EF448105F}" sibTransId="{AE2BD02E-90A2-4B95-9BA7-6EFECFD69A50}"/>
    <dgm:cxn modelId="{00231ADE-F939-4C0A-AEB9-99D02A62A7C9}" type="presOf" srcId="{51C84202-1F6D-49EA-AE17-A6FA6C47E6C0}" destId="{444820ED-F019-4841-A95D-7AD4EE0FEE8F}" srcOrd="0" destOrd="0" presId="urn:microsoft.com/office/officeart/2008/layout/AlternatingPictureBlocks"/>
    <dgm:cxn modelId="{06FB3C11-22DD-44ED-8842-AFCB2C22DD85}" srcId="{4D11A742-DD7C-4DD8-A64E-9F6682B3B6CF}" destId="{495771CA-2168-4DD2-BD6A-CC790A8D0A29}" srcOrd="1" destOrd="0" parTransId="{76357095-F67E-4B24-8E06-D0DCB62556E0}" sibTransId="{C04F78EB-0105-4B6E-AAF6-8C3C6AA085C8}"/>
    <dgm:cxn modelId="{3A6B1C2C-73F7-4006-B38B-C124F5039404}" type="presParOf" srcId="{A19763BB-9160-4290-80EB-A42969947CA7}" destId="{B818A7DB-EF90-4107-9EC1-BE29DB46602F}" srcOrd="0" destOrd="0" presId="urn:microsoft.com/office/officeart/2008/layout/AlternatingPictureBlocks"/>
    <dgm:cxn modelId="{8A79BD8F-9550-4316-AF2B-0D425E26775B}" type="presParOf" srcId="{B818A7DB-EF90-4107-9EC1-BE29DB46602F}" destId="{444820ED-F019-4841-A95D-7AD4EE0FEE8F}" srcOrd="0" destOrd="0" presId="urn:microsoft.com/office/officeart/2008/layout/AlternatingPictureBlocks"/>
    <dgm:cxn modelId="{112B3D31-FC6B-400D-96E8-56E2C5DEDEC1}" type="presParOf" srcId="{B818A7DB-EF90-4107-9EC1-BE29DB46602F}" destId="{A370A2C4-67FC-4CD7-B7E7-F26C1DFC48B1}" srcOrd="1" destOrd="0" presId="urn:microsoft.com/office/officeart/2008/layout/AlternatingPictureBlocks"/>
    <dgm:cxn modelId="{AFE14129-CCD2-46DF-B612-5460379EC220}" type="presParOf" srcId="{A19763BB-9160-4290-80EB-A42969947CA7}" destId="{31024B71-10AD-4502-9A0C-7B985BCA6BC7}" srcOrd="1" destOrd="0" presId="urn:microsoft.com/office/officeart/2008/layout/AlternatingPictureBlocks"/>
    <dgm:cxn modelId="{18910D22-DBAB-4D83-BD01-F183D6B52ECD}" type="presParOf" srcId="{A19763BB-9160-4290-80EB-A42969947CA7}" destId="{2C2F78F8-D546-442C-97D4-CA4815C44054}" srcOrd="2" destOrd="0" presId="urn:microsoft.com/office/officeart/2008/layout/AlternatingPictureBlocks"/>
    <dgm:cxn modelId="{12B07317-1623-49A0-962F-48893DD3BC8A}" type="presParOf" srcId="{2C2F78F8-D546-442C-97D4-CA4815C44054}" destId="{4A69272C-46D3-4126-9B62-A687A0B9B37B}" srcOrd="0" destOrd="0" presId="urn:microsoft.com/office/officeart/2008/layout/AlternatingPictureBlocks"/>
    <dgm:cxn modelId="{5CEBEA35-B575-49F7-AB1C-A21DEB8FD9D8}" type="presParOf" srcId="{2C2F78F8-D546-442C-97D4-CA4815C44054}" destId="{DE645C4A-F562-420E-A036-FF4CF834DC6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B1FFBD-0FCF-48F6-89A2-73DDF8499CA5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CDE28F4B-47E7-486C-98DE-4D78369DEC33}">
      <dgm:prSet phldrT="[Texto]" custT="1"/>
      <dgm:spPr>
        <a:solidFill>
          <a:srgbClr val="660066"/>
        </a:solidFill>
        <a:ln>
          <a:noFill/>
        </a:ln>
      </dgm:spPr>
      <dgm:t>
        <a:bodyPr lIns="180000" rIns="180000"/>
        <a:lstStyle/>
        <a:p>
          <a:r>
            <a:rPr lang="es-ES" sz="1600" dirty="0"/>
            <a:t>Programa de Fomento y Desarrollo Cultural de la Ciudad de México enviado a cada Delegación; así como, la Alineación de Política Cultural y las Áreas de Oportunidad y Colaboración con las Delegaciones Políticas.</a:t>
          </a:r>
        </a:p>
      </dgm:t>
    </dgm:pt>
    <dgm:pt modelId="{E41A2F3C-71A7-43C0-B634-5EB1D5BD84DE}" type="parTrans" cxnId="{21BD1AE7-D7A2-4334-BE63-3CB74BCC5220}">
      <dgm:prSet/>
      <dgm:spPr/>
      <dgm:t>
        <a:bodyPr/>
        <a:lstStyle/>
        <a:p>
          <a:endParaRPr lang="es-ES"/>
        </a:p>
      </dgm:t>
    </dgm:pt>
    <dgm:pt modelId="{44F16E3E-438C-4F00-8D40-ABDEAB7326AD}" type="sibTrans" cxnId="{21BD1AE7-D7A2-4334-BE63-3CB74BCC5220}">
      <dgm:prSet/>
      <dgm:spPr/>
      <dgm:t>
        <a:bodyPr/>
        <a:lstStyle/>
        <a:p>
          <a:endParaRPr lang="es-ES"/>
        </a:p>
      </dgm:t>
    </dgm:pt>
    <dgm:pt modelId="{70AAE024-B6CE-4CCA-A9DA-FC6F88DD61E7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600" dirty="0"/>
            <a:t>Acompañamiento del área de Evaluación de la Secretaría de Cultura para armonizar o construir Políticas Culturales Delegacionales (Azcapotzalco)</a:t>
          </a:r>
        </a:p>
      </dgm:t>
    </dgm:pt>
    <dgm:pt modelId="{E8481908-C7FB-45E1-B8A0-BE02A00C77B7}" type="parTrans" cxnId="{04755DDD-81AE-4FEC-B259-BF3B888E268E}">
      <dgm:prSet/>
      <dgm:spPr/>
      <dgm:t>
        <a:bodyPr/>
        <a:lstStyle/>
        <a:p>
          <a:endParaRPr lang="es-ES"/>
        </a:p>
      </dgm:t>
    </dgm:pt>
    <dgm:pt modelId="{D1FA79D4-2867-4E64-9081-E15CF187A14C}" type="sibTrans" cxnId="{04755DDD-81AE-4FEC-B259-BF3B888E268E}">
      <dgm:prSet/>
      <dgm:spPr/>
      <dgm:t>
        <a:bodyPr/>
        <a:lstStyle/>
        <a:p>
          <a:endParaRPr lang="es-ES"/>
        </a:p>
      </dgm:t>
    </dgm:pt>
    <dgm:pt modelId="{062F413A-19AE-41F2-837D-F2F11930B5A1}" type="pres">
      <dgm:prSet presAssocID="{18B1FFBD-0FCF-48F6-89A2-73DDF8499CA5}" presName="linearFlow" presStyleCnt="0">
        <dgm:presLayoutVars>
          <dgm:dir/>
          <dgm:resizeHandles val="exact"/>
        </dgm:presLayoutVars>
      </dgm:prSet>
      <dgm:spPr/>
    </dgm:pt>
    <dgm:pt modelId="{220D04CF-2307-49B9-A4F9-3E82B05244EB}" type="pres">
      <dgm:prSet presAssocID="{CDE28F4B-47E7-486C-98DE-4D78369DEC33}" presName="comp" presStyleCnt="0"/>
      <dgm:spPr/>
    </dgm:pt>
    <dgm:pt modelId="{1E96D5A6-1B3D-409B-830D-7F0BBC18E427}" type="pres">
      <dgm:prSet presAssocID="{CDE28F4B-47E7-486C-98DE-4D78369DEC33}" presName="rect2" presStyleLbl="node1" presStyleIdx="0" presStyleCnt="2" custScaleX="79275" custScaleY="58792" custLinFactNeighborX="-21210" custLinFactNeighborY="-16128">
        <dgm:presLayoutVars>
          <dgm:bulletEnabled val="1"/>
        </dgm:presLayoutVars>
      </dgm:prSet>
      <dgm:spPr/>
    </dgm:pt>
    <dgm:pt modelId="{AC0DA6E1-E52C-44A9-969F-7A371D7938E6}" type="pres">
      <dgm:prSet presAssocID="{CDE28F4B-47E7-486C-98DE-4D78369DEC33}" presName="rect1" presStyleLbl="lnNode1" presStyleIdx="0" presStyleCnt="2" custScaleX="69010" custScaleY="29221" custLinFactNeighborX="-6008" custLinFactNeighborY="-30738"/>
      <dgm:spPr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rgbClr val="660066"/>
          </a:solidFill>
        </a:ln>
      </dgm:spPr>
    </dgm:pt>
    <dgm:pt modelId="{92EB6D64-E6EF-40BA-B97A-C670718BCB0C}" type="pres">
      <dgm:prSet presAssocID="{44F16E3E-438C-4F00-8D40-ABDEAB7326AD}" presName="sibTrans" presStyleCnt="0"/>
      <dgm:spPr/>
    </dgm:pt>
    <dgm:pt modelId="{298EA4C3-F9AA-4219-AF8E-8877449A2C6A}" type="pres">
      <dgm:prSet presAssocID="{70AAE024-B6CE-4CCA-A9DA-FC6F88DD61E7}" presName="comp" presStyleCnt="0"/>
      <dgm:spPr/>
    </dgm:pt>
    <dgm:pt modelId="{BB6812EB-DB75-4032-8F7F-5CE320F5BA17}" type="pres">
      <dgm:prSet presAssocID="{70AAE024-B6CE-4CCA-A9DA-FC6F88DD61E7}" presName="rect2" presStyleLbl="node1" presStyleIdx="1" presStyleCnt="2" custScaleX="70839" custScaleY="54801" custLinFactNeighborX="30486" custLinFactNeighborY="-11089">
        <dgm:presLayoutVars>
          <dgm:bulletEnabled val="1"/>
        </dgm:presLayoutVars>
      </dgm:prSet>
      <dgm:spPr/>
    </dgm:pt>
    <dgm:pt modelId="{301938B7-E1E0-4610-930D-7BA0CA7B0278}" type="pres">
      <dgm:prSet presAssocID="{70AAE024-B6CE-4CCA-A9DA-FC6F88DD61E7}" presName="rect1" presStyleLbl="lnNode1" presStyleIdx="1" presStyleCnt="2" custScaleX="70679" custScaleY="28215" custLinFactX="-100000" custLinFactNeighborX="-123110" custLinFactNeighborY="-24499"/>
      <dgm:spPr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</dgm:ptLst>
  <dgm:cxnLst>
    <dgm:cxn modelId="{21BD1AE7-D7A2-4334-BE63-3CB74BCC5220}" srcId="{18B1FFBD-0FCF-48F6-89A2-73DDF8499CA5}" destId="{CDE28F4B-47E7-486C-98DE-4D78369DEC33}" srcOrd="0" destOrd="0" parTransId="{E41A2F3C-71A7-43C0-B634-5EB1D5BD84DE}" sibTransId="{44F16E3E-438C-4F00-8D40-ABDEAB7326AD}"/>
    <dgm:cxn modelId="{04755DDD-81AE-4FEC-B259-BF3B888E268E}" srcId="{18B1FFBD-0FCF-48F6-89A2-73DDF8499CA5}" destId="{70AAE024-B6CE-4CCA-A9DA-FC6F88DD61E7}" srcOrd="1" destOrd="0" parTransId="{E8481908-C7FB-45E1-B8A0-BE02A00C77B7}" sibTransId="{D1FA79D4-2867-4E64-9081-E15CF187A14C}"/>
    <dgm:cxn modelId="{BDD371A0-9C05-4E91-AF3B-F25007F809B8}" type="presOf" srcId="{18B1FFBD-0FCF-48F6-89A2-73DDF8499CA5}" destId="{062F413A-19AE-41F2-837D-F2F11930B5A1}" srcOrd="0" destOrd="0" presId="urn:microsoft.com/office/officeart/2008/layout/AlternatingPictureBlocks"/>
    <dgm:cxn modelId="{9E47151B-BE65-4638-8521-F5819DE56398}" type="presOf" srcId="{CDE28F4B-47E7-486C-98DE-4D78369DEC33}" destId="{1E96D5A6-1B3D-409B-830D-7F0BBC18E427}" srcOrd="0" destOrd="0" presId="urn:microsoft.com/office/officeart/2008/layout/AlternatingPictureBlocks"/>
    <dgm:cxn modelId="{52115370-7A9C-4B89-B78C-5457CB990FC5}" type="presOf" srcId="{70AAE024-B6CE-4CCA-A9DA-FC6F88DD61E7}" destId="{BB6812EB-DB75-4032-8F7F-5CE320F5BA17}" srcOrd="0" destOrd="0" presId="urn:microsoft.com/office/officeart/2008/layout/AlternatingPictureBlocks"/>
    <dgm:cxn modelId="{EF982D95-0BB9-4259-9C58-A716F17A28F0}" type="presParOf" srcId="{062F413A-19AE-41F2-837D-F2F11930B5A1}" destId="{220D04CF-2307-49B9-A4F9-3E82B05244EB}" srcOrd="0" destOrd="0" presId="urn:microsoft.com/office/officeart/2008/layout/AlternatingPictureBlocks"/>
    <dgm:cxn modelId="{D8DDA348-CFBE-4960-A9A8-BA38F7E57862}" type="presParOf" srcId="{220D04CF-2307-49B9-A4F9-3E82B05244EB}" destId="{1E96D5A6-1B3D-409B-830D-7F0BBC18E427}" srcOrd="0" destOrd="0" presId="urn:microsoft.com/office/officeart/2008/layout/AlternatingPictureBlocks"/>
    <dgm:cxn modelId="{CB4918A4-355A-4CD5-9A8B-746CAE768356}" type="presParOf" srcId="{220D04CF-2307-49B9-A4F9-3E82B05244EB}" destId="{AC0DA6E1-E52C-44A9-969F-7A371D7938E6}" srcOrd="1" destOrd="0" presId="urn:microsoft.com/office/officeart/2008/layout/AlternatingPictureBlocks"/>
    <dgm:cxn modelId="{E4AC18BC-6135-4BD6-A7B0-77B6D95FF15F}" type="presParOf" srcId="{062F413A-19AE-41F2-837D-F2F11930B5A1}" destId="{92EB6D64-E6EF-40BA-B97A-C670718BCB0C}" srcOrd="1" destOrd="0" presId="urn:microsoft.com/office/officeart/2008/layout/AlternatingPictureBlocks"/>
    <dgm:cxn modelId="{4B46C0E9-F7B1-44C7-806A-3FCDBE39BC43}" type="presParOf" srcId="{062F413A-19AE-41F2-837D-F2F11930B5A1}" destId="{298EA4C3-F9AA-4219-AF8E-8877449A2C6A}" srcOrd="2" destOrd="0" presId="urn:microsoft.com/office/officeart/2008/layout/AlternatingPictureBlocks"/>
    <dgm:cxn modelId="{1119B25C-CE5C-418D-AA9F-02D7891C9BC0}" type="presParOf" srcId="{298EA4C3-F9AA-4219-AF8E-8877449A2C6A}" destId="{BB6812EB-DB75-4032-8F7F-5CE320F5BA17}" srcOrd="0" destOrd="0" presId="urn:microsoft.com/office/officeart/2008/layout/AlternatingPictureBlocks"/>
    <dgm:cxn modelId="{0047B948-CA1E-4428-BB91-A7B881CE0E77}" type="presParOf" srcId="{298EA4C3-F9AA-4219-AF8E-8877449A2C6A}" destId="{301938B7-E1E0-4610-930D-7BA0CA7B027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93AF56-1FBF-4FEA-BC21-89153B7B14FA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59C267-7AAA-43AC-8529-63382DF2CAC4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1600" dirty="0"/>
            <a:t>Entrega de síntesis de Agendas culturales Delegacionales con el fin de construir circuitos de bienes y servicios culturales a nivel territorial.</a:t>
          </a:r>
        </a:p>
      </dgm:t>
    </dgm:pt>
    <dgm:pt modelId="{3D8C2C36-2879-475B-83E5-C11444DD3804}" type="parTrans" cxnId="{46EC04D5-D4D7-4B59-889F-7A5904DD418F}">
      <dgm:prSet/>
      <dgm:spPr/>
      <dgm:t>
        <a:bodyPr/>
        <a:lstStyle/>
        <a:p>
          <a:endParaRPr lang="es-ES"/>
        </a:p>
      </dgm:t>
    </dgm:pt>
    <dgm:pt modelId="{B83B7232-5BC2-4D43-8B68-11C47F8E39C0}" type="sibTrans" cxnId="{46EC04D5-D4D7-4B59-889F-7A5904DD418F}">
      <dgm:prSet/>
      <dgm:spPr>
        <a:solidFill>
          <a:srgbClr val="660066">
            <a:alpha val="50000"/>
          </a:srgbClr>
        </a:solidFill>
      </dgm:spPr>
      <dgm:t>
        <a:bodyPr/>
        <a:lstStyle/>
        <a:p>
          <a:endParaRPr lang="es-ES"/>
        </a:p>
      </dgm:t>
    </dgm:pt>
    <dgm:pt modelId="{6672C527-8BCE-44D5-BE22-39EAFBEC1DED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1600" dirty="0"/>
            <a:t>Recorrido con los representantes del área de cultura de las Delegaciones a FARO Aragón por motivo de inauguración.</a:t>
          </a:r>
        </a:p>
      </dgm:t>
    </dgm:pt>
    <dgm:pt modelId="{C03EE732-1999-4FF4-A46D-7D04F34EB65D}" type="parTrans" cxnId="{EC4E2ED3-C6C4-4E98-B8CA-E32E34F9D599}">
      <dgm:prSet/>
      <dgm:spPr/>
      <dgm:t>
        <a:bodyPr/>
        <a:lstStyle/>
        <a:p>
          <a:endParaRPr lang="es-ES"/>
        </a:p>
      </dgm:t>
    </dgm:pt>
    <dgm:pt modelId="{50A91E89-D61E-4918-9D90-8C3F002592C0}" type="sibTrans" cxnId="{EC4E2ED3-C6C4-4E98-B8CA-E32E34F9D599}">
      <dgm:prSet/>
      <dgm:spPr>
        <a:solidFill>
          <a:srgbClr val="660066">
            <a:alpha val="50000"/>
          </a:srgbClr>
        </a:solidFill>
      </dgm:spPr>
      <dgm:t>
        <a:bodyPr/>
        <a:lstStyle/>
        <a:p>
          <a:endParaRPr lang="es-ES"/>
        </a:p>
      </dgm:t>
    </dgm:pt>
    <dgm:pt modelId="{2EA5E006-53E8-4681-B319-B355ACFAAB94}">
      <dgm:prSet phldrT="[Texto]" custT="1"/>
      <dgm:spPr>
        <a:solidFill>
          <a:srgbClr val="660066"/>
        </a:solidFill>
      </dgm:spPr>
      <dgm:t>
        <a:bodyPr/>
        <a:lstStyle/>
        <a:p>
          <a:r>
            <a:rPr lang="es-ES" sz="1600" dirty="0"/>
            <a:t>Revisión de premios anteriores al Premio CDMX Agenda 21 así como prácticas culturales en otros países. </a:t>
          </a:r>
        </a:p>
      </dgm:t>
    </dgm:pt>
    <dgm:pt modelId="{4DEF7164-4464-431B-B521-D8937C4C16CE}" type="parTrans" cxnId="{1820A381-B8D5-454C-8F32-31849663F61E}">
      <dgm:prSet/>
      <dgm:spPr/>
      <dgm:t>
        <a:bodyPr/>
        <a:lstStyle/>
        <a:p>
          <a:endParaRPr lang="es-ES"/>
        </a:p>
      </dgm:t>
    </dgm:pt>
    <dgm:pt modelId="{1B9F6162-A141-41E6-925A-1E9F9C1B0615}" type="sibTrans" cxnId="{1820A381-B8D5-454C-8F32-31849663F61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S"/>
        </a:p>
      </dgm:t>
    </dgm:pt>
    <dgm:pt modelId="{D36FF5A6-3442-4BCC-80E2-2CE83294215D}" type="pres">
      <dgm:prSet presAssocID="{B493AF56-1FBF-4FEA-BC21-89153B7B14FA}" presName="Name0" presStyleCnt="0">
        <dgm:presLayoutVars>
          <dgm:dir/>
          <dgm:resizeHandles/>
        </dgm:presLayoutVars>
      </dgm:prSet>
      <dgm:spPr/>
    </dgm:pt>
    <dgm:pt modelId="{DAE57C13-7515-4A6B-A2B6-51718CA0E469}" type="pres">
      <dgm:prSet presAssocID="{4959C267-7AAA-43AC-8529-63382DF2CAC4}" presName="compNode" presStyleCnt="0"/>
      <dgm:spPr/>
    </dgm:pt>
    <dgm:pt modelId="{4C3D6CBF-2582-46F9-89B8-C14FFC8539DE}" type="pres">
      <dgm:prSet presAssocID="{4959C267-7AAA-43AC-8529-63382DF2CAC4}" presName="dummyConnPt" presStyleCnt="0"/>
      <dgm:spPr/>
    </dgm:pt>
    <dgm:pt modelId="{056BA7B8-6719-4269-9242-02D573F6A218}" type="pres">
      <dgm:prSet presAssocID="{4959C267-7AAA-43AC-8529-63382DF2CAC4}" presName="node" presStyleLbl="node1" presStyleIdx="0" presStyleCnt="3" custScaleX="122678" custScaleY="78604" custLinFactX="-24043" custLinFactNeighborX="-100000" custLinFactNeighborY="-34485">
        <dgm:presLayoutVars>
          <dgm:bulletEnabled val="1"/>
        </dgm:presLayoutVars>
      </dgm:prSet>
      <dgm:spPr/>
    </dgm:pt>
    <dgm:pt modelId="{9433CAC1-EA22-44E0-B137-ACA126C98D9A}" type="pres">
      <dgm:prSet presAssocID="{B83B7232-5BC2-4D43-8B68-11C47F8E39C0}" presName="sibTrans" presStyleLbl="bgSibTrans2D1" presStyleIdx="0" presStyleCnt="2" custScaleY="24715" custLinFactNeighborX="46575" custLinFactNeighborY="0"/>
      <dgm:spPr/>
    </dgm:pt>
    <dgm:pt modelId="{0F823146-19E4-4E63-922D-64CE36DA46BF}" type="pres">
      <dgm:prSet presAssocID="{6672C527-8BCE-44D5-BE22-39EAFBEC1DED}" presName="compNode" presStyleCnt="0"/>
      <dgm:spPr/>
    </dgm:pt>
    <dgm:pt modelId="{582431F7-AD7B-4F2C-9E28-4CC627907D98}" type="pres">
      <dgm:prSet presAssocID="{6672C527-8BCE-44D5-BE22-39EAFBEC1DED}" presName="dummyConnPt" presStyleCnt="0"/>
      <dgm:spPr/>
    </dgm:pt>
    <dgm:pt modelId="{62831D67-A6F9-456B-8BD8-4AAF77637687}" type="pres">
      <dgm:prSet presAssocID="{6672C527-8BCE-44D5-BE22-39EAFBEC1DED}" presName="node" presStyleLbl="node1" presStyleIdx="1" presStyleCnt="3" custScaleX="123545" custScaleY="62656" custLinFactX="-22800" custLinFactNeighborX="-100000" custLinFactNeighborY="-7599">
        <dgm:presLayoutVars>
          <dgm:bulletEnabled val="1"/>
        </dgm:presLayoutVars>
      </dgm:prSet>
      <dgm:spPr/>
    </dgm:pt>
    <dgm:pt modelId="{4D81F3E5-B673-4C51-9F05-8CBFFA5B6FB1}" type="pres">
      <dgm:prSet presAssocID="{50A91E89-D61E-4918-9D90-8C3F002592C0}" presName="sibTrans" presStyleLbl="bgSibTrans2D1" presStyleIdx="1" presStyleCnt="2" custAng="21591408" custScaleY="23568" custLinFactY="37940" custLinFactNeighborX="-170" custLinFactNeighborY="100000"/>
      <dgm:spPr/>
    </dgm:pt>
    <dgm:pt modelId="{F2F2F0BE-80B6-49D8-B4D2-13582601F8CD}" type="pres">
      <dgm:prSet presAssocID="{2EA5E006-53E8-4681-B319-B355ACFAAB94}" presName="compNode" presStyleCnt="0"/>
      <dgm:spPr/>
    </dgm:pt>
    <dgm:pt modelId="{6E72F4C7-EC82-4470-9954-102CAB89BFCB}" type="pres">
      <dgm:prSet presAssocID="{2EA5E006-53E8-4681-B319-B355ACFAAB94}" presName="dummyConnPt" presStyleCnt="0"/>
      <dgm:spPr/>
    </dgm:pt>
    <dgm:pt modelId="{F77BB045-7506-48A3-9559-484A92B87316}" type="pres">
      <dgm:prSet presAssocID="{2EA5E006-53E8-4681-B319-B355ACFAAB94}" presName="node" presStyleLbl="node1" presStyleIdx="2" presStyleCnt="3" custScaleX="107250" custScaleY="60810" custLinFactNeighborX="61" custLinFactNeighborY="-7906">
        <dgm:presLayoutVars>
          <dgm:bulletEnabled val="1"/>
        </dgm:presLayoutVars>
      </dgm:prSet>
      <dgm:spPr/>
    </dgm:pt>
  </dgm:ptLst>
  <dgm:cxnLst>
    <dgm:cxn modelId="{E23B6FFA-8AB6-40BA-9260-6358A3A72E70}" type="presOf" srcId="{2EA5E006-53E8-4681-B319-B355ACFAAB94}" destId="{F77BB045-7506-48A3-9559-484A92B87316}" srcOrd="0" destOrd="0" presId="urn:microsoft.com/office/officeart/2005/8/layout/bProcess4"/>
    <dgm:cxn modelId="{EC4E2ED3-C6C4-4E98-B8CA-E32E34F9D599}" srcId="{B493AF56-1FBF-4FEA-BC21-89153B7B14FA}" destId="{6672C527-8BCE-44D5-BE22-39EAFBEC1DED}" srcOrd="1" destOrd="0" parTransId="{C03EE732-1999-4FF4-A46D-7D04F34EB65D}" sibTransId="{50A91E89-D61E-4918-9D90-8C3F002592C0}"/>
    <dgm:cxn modelId="{7864E4CD-3855-4E89-BBCD-D0FB12E14442}" type="presOf" srcId="{B493AF56-1FBF-4FEA-BC21-89153B7B14FA}" destId="{D36FF5A6-3442-4BCC-80E2-2CE83294215D}" srcOrd="0" destOrd="0" presId="urn:microsoft.com/office/officeart/2005/8/layout/bProcess4"/>
    <dgm:cxn modelId="{74C8AFEC-06A3-4783-8FF3-434EBE640BA0}" type="presOf" srcId="{6672C527-8BCE-44D5-BE22-39EAFBEC1DED}" destId="{62831D67-A6F9-456B-8BD8-4AAF77637687}" srcOrd="0" destOrd="0" presId="urn:microsoft.com/office/officeart/2005/8/layout/bProcess4"/>
    <dgm:cxn modelId="{3A915D85-9618-4458-8381-FB558892EC57}" type="presOf" srcId="{50A91E89-D61E-4918-9D90-8C3F002592C0}" destId="{4D81F3E5-B673-4C51-9F05-8CBFFA5B6FB1}" srcOrd="0" destOrd="0" presId="urn:microsoft.com/office/officeart/2005/8/layout/bProcess4"/>
    <dgm:cxn modelId="{A472196E-2049-481D-B294-8303A8EB0B05}" type="presOf" srcId="{4959C267-7AAA-43AC-8529-63382DF2CAC4}" destId="{056BA7B8-6719-4269-9242-02D573F6A218}" srcOrd="0" destOrd="0" presId="urn:microsoft.com/office/officeart/2005/8/layout/bProcess4"/>
    <dgm:cxn modelId="{8382B2DC-8E43-4880-BBF5-18726BE9BC69}" type="presOf" srcId="{B83B7232-5BC2-4D43-8B68-11C47F8E39C0}" destId="{9433CAC1-EA22-44E0-B137-ACA126C98D9A}" srcOrd="0" destOrd="0" presId="urn:microsoft.com/office/officeart/2005/8/layout/bProcess4"/>
    <dgm:cxn modelId="{46EC04D5-D4D7-4B59-889F-7A5904DD418F}" srcId="{B493AF56-1FBF-4FEA-BC21-89153B7B14FA}" destId="{4959C267-7AAA-43AC-8529-63382DF2CAC4}" srcOrd="0" destOrd="0" parTransId="{3D8C2C36-2879-475B-83E5-C11444DD3804}" sibTransId="{B83B7232-5BC2-4D43-8B68-11C47F8E39C0}"/>
    <dgm:cxn modelId="{1820A381-B8D5-454C-8F32-31849663F61E}" srcId="{B493AF56-1FBF-4FEA-BC21-89153B7B14FA}" destId="{2EA5E006-53E8-4681-B319-B355ACFAAB94}" srcOrd="2" destOrd="0" parTransId="{4DEF7164-4464-431B-B521-D8937C4C16CE}" sibTransId="{1B9F6162-A141-41E6-925A-1E9F9C1B0615}"/>
    <dgm:cxn modelId="{A24746D1-BDE2-434B-9B54-ED9E50611EF2}" type="presParOf" srcId="{D36FF5A6-3442-4BCC-80E2-2CE83294215D}" destId="{DAE57C13-7515-4A6B-A2B6-51718CA0E469}" srcOrd="0" destOrd="0" presId="urn:microsoft.com/office/officeart/2005/8/layout/bProcess4"/>
    <dgm:cxn modelId="{402004B8-34F9-4102-832B-FFAFE24FC4D8}" type="presParOf" srcId="{DAE57C13-7515-4A6B-A2B6-51718CA0E469}" destId="{4C3D6CBF-2582-46F9-89B8-C14FFC8539DE}" srcOrd="0" destOrd="0" presId="urn:microsoft.com/office/officeart/2005/8/layout/bProcess4"/>
    <dgm:cxn modelId="{468461E3-D336-430B-A301-67DA6DFA2A85}" type="presParOf" srcId="{DAE57C13-7515-4A6B-A2B6-51718CA0E469}" destId="{056BA7B8-6719-4269-9242-02D573F6A218}" srcOrd="1" destOrd="0" presId="urn:microsoft.com/office/officeart/2005/8/layout/bProcess4"/>
    <dgm:cxn modelId="{A94F1044-B369-44E2-B186-032375C8AF71}" type="presParOf" srcId="{D36FF5A6-3442-4BCC-80E2-2CE83294215D}" destId="{9433CAC1-EA22-44E0-B137-ACA126C98D9A}" srcOrd="1" destOrd="0" presId="urn:microsoft.com/office/officeart/2005/8/layout/bProcess4"/>
    <dgm:cxn modelId="{13D4231E-6C3A-4A34-980E-D7F3CD6A73DC}" type="presParOf" srcId="{D36FF5A6-3442-4BCC-80E2-2CE83294215D}" destId="{0F823146-19E4-4E63-922D-64CE36DA46BF}" srcOrd="2" destOrd="0" presId="urn:microsoft.com/office/officeart/2005/8/layout/bProcess4"/>
    <dgm:cxn modelId="{4BBA7C49-AFCF-4A01-A24D-F8B554B58741}" type="presParOf" srcId="{0F823146-19E4-4E63-922D-64CE36DA46BF}" destId="{582431F7-AD7B-4F2C-9E28-4CC627907D98}" srcOrd="0" destOrd="0" presId="urn:microsoft.com/office/officeart/2005/8/layout/bProcess4"/>
    <dgm:cxn modelId="{2D4A94D4-4364-4EE1-AD82-777434B99134}" type="presParOf" srcId="{0F823146-19E4-4E63-922D-64CE36DA46BF}" destId="{62831D67-A6F9-456B-8BD8-4AAF77637687}" srcOrd="1" destOrd="0" presId="urn:microsoft.com/office/officeart/2005/8/layout/bProcess4"/>
    <dgm:cxn modelId="{FF4437EE-CAE3-4235-8F8A-6C0853B2C46D}" type="presParOf" srcId="{D36FF5A6-3442-4BCC-80E2-2CE83294215D}" destId="{4D81F3E5-B673-4C51-9F05-8CBFFA5B6FB1}" srcOrd="3" destOrd="0" presId="urn:microsoft.com/office/officeart/2005/8/layout/bProcess4"/>
    <dgm:cxn modelId="{E398E739-AB24-4FB2-895F-9DAB3718195F}" type="presParOf" srcId="{D36FF5A6-3442-4BCC-80E2-2CE83294215D}" destId="{F2F2F0BE-80B6-49D8-B4D2-13582601F8CD}" srcOrd="4" destOrd="0" presId="urn:microsoft.com/office/officeart/2005/8/layout/bProcess4"/>
    <dgm:cxn modelId="{497DA415-1EFD-422B-919C-BA8577884B49}" type="presParOf" srcId="{F2F2F0BE-80B6-49D8-B4D2-13582601F8CD}" destId="{6E72F4C7-EC82-4470-9954-102CAB89BFCB}" srcOrd="0" destOrd="0" presId="urn:microsoft.com/office/officeart/2005/8/layout/bProcess4"/>
    <dgm:cxn modelId="{C38A1BA5-0B82-4662-8FAE-64BA181E9C18}" type="presParOf" srcId="{F2F2F0BE-80B6-49D8-B4D2-13582601F8CD}" destId="{F77BB045-7506-48A3-9559-484A92B8731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D21EF-64C1-4342-B664-F7BB8300B04E}">
      <dsp:nvSpPr>
        <dsp:cNvPr id="0" name=""/>
        <dsp:cNvSpPr/>
      </dsp:nvSpPr>
      <dsp:spPr>
        <a:xfrm>
          <a:off x="1211159" y="16569"/>
          <a:ext cx="2218672" cy="734710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50800" dist="38100" dir="2700000" algn="tl" rotWithShape="0">
            <a:srgbClr val="00009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Cumplido</a:t>
          </a:r>
        </a:p>
      </dsp:txBody>
      <dsp:txXfrm>
        <a:off x="1232678" y="38088"/>
        <a:ext cx="2175634" cy="691672"/>
      </dsp:txXfrm>
    </dsp:sp>
    <dsp:sp modelId="{AA9CF92A-5D58-4C98-A98A-41453C70EDB2}">
      <dsp:nvSpPr>
        <dsp:cNvPr id="0" name=""/>
        <dsp:cNvSpPr/>
      </dsp:nvSpPr>
      <dsp:spPr>
        <a:xfrm>
          <a:off x="1433026" y="751279"/>
          <a:ext cx="271468" cy="142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667"/>
              </a:lnTo>
              <a:lnTo>
                <a:pt x="271468" y="1427667"/>
              </a:lnTo>
            </a:path>
          </a:pathLst>
        </a:custGeom>
        <a:noFill/>
        <a:ln w="12700" cap="flat" cmpd="sng" algn="ctr">
          <a:solidFill>
            <a:srgbClr val="66006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3AAD8-9D20-477F-A471-24A7B7F291B6}">
      <dsp:nvSpPr>
        <dsp:cNvPr id="0" name=""/>
        <dsp:cNvSpPr/>
      </dsp:nvSpPr>
      <dsp:spPr>
        <a:xfrm>
          <a:off x="1704494" y="1083267"/>
          <a:ext cx="3361813" cy="2191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/>
            <a:t> </a:t>
          </a:r>
          <a:r>
            <a:rPr lang="es-ES" sz="1600" kern="1200" dirty="0"/>
            <a:t>Presentación Buenas prácticas: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/>
            <a:t> Tláhuac- Escuelas para la vida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/>
            <a:t> Iztapalapa: Sistema de Intervención Cultural Comunitaria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/>
            <a:t> Tlalpan: Programas de Fomento Cultural, Cultura Comunitaria y Preservación del patrimonio; así como, Memoria Viva</a:t>
          </a:r>
        </a:p>
      </dsp:txBody>
      <dsp:txXfrm>
        <a:off x="1768677" y="1147450"/>
        <a:ext cx="3233447" cy="2062992"/>
      </dsp:txXfrm>
    </dsp:sp>
    <dsp:sp modelId="{E6F08F0F-0B38-4C04-9E1A-8040BEE98C4E}">
      <dsp:nvSpPr>
        <dsp:cNvPr id="0" name=""/>
        <dsp:cNvSpPr/>
      </dsp:nvSpPr>
      <dsp:spPr>
        <a:xfrm>
          <a:off x="1433026" y="751279"/>
          <a:ext cx="324314" cy="331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5891"/>
              </a:lnTo>
              <a:lnTo>
                <a:pt x="324314" y="3315891"/>
              </a:lnTo>
            </a:path>
          </a:pathLst>
        </a:custGeom>
        <a:noFill/>
        <a:ln w="12700" cap="flat" cmpd="sng" algn="ctr">
          <a:solidFill>
            <a:srgbClr val="66006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9AADD-E62B-4664-9810-2462908E9D30}">
      <dsp:nvSpPr>
        <dsp:cNvPr id="0" name=""/>
        <dsp:cNvSpPr/>
      </dsp:nvSpPr>
      <dsp:spPr>
        <a:xfrm>
          <a:off x="1757340" y="3697247"/>
          <a:ext cx="3328342" cy="73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Seminario de Filosofía: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“Cultura de la paz y la no Violencia” </a:t>
          </a:r>
        </a:p>
      </dsp:txBody>
      <dsp:txXfrm>
        <a:off x="1779009" y="3718916"/>
        <a:ext cx="3285004" cy="696508"/>
      </dsp:txXfrm>
    </dsp:sp>
    <dsp:sp modelId="{E196028C-AA15-48CB-A17D-EA4912040CA2}">
      <dsp:nvSpPr>
        <dsp:cNvPr id="0" name=""/>
        <dsp:cNvSpPr/>
      </dsp:nvSpPr>
      <dsp:spPr>
        <a:xfrm>
          <a:off x="6128975" y="14987"/>
          <a:ext cx="2352964" cy="6892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schemeClr val="accent6">
              <a:lumMod val="50000"/>
              <a:alpha val="2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En proceso</a:t>
          </a:r>
        </a:p>
      </dsp:txBody>
      <dsp:txXfrm>
        <a:off x="6149162" y="35174"/>
        <a:ext cx="2312590" cy="648858"/>
      </dsp:txXfrm>
    </dsp:sp>
    <dsp:sp modelId="{FEB4720D-CC6E-4CFF-A22C-D362A8AAFA09}">
      <dsp:nvSpPr>
        <dsp:cNvPr id="0" name=""/>
        <dsp:cNvSpPr/>
      </dsp:nvSpPr>
      <dsp:spPr>
        <a:xfrm>
          <a:off x="6364272" y="704219"/>
          <a:ext cx="300367" cy="99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632"/>
              </a:lnTo>
              <a:lnTo>
                <a:pt x="300367" y="995632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8845F-15DD-42D4-A5F7-56FACAEE6078}">
      <dsp:nvSpPr>
        <dsp:cNvPr id="0" name=""/>
        <dsp:cNvSpPr/>
      </dsp:nvSpPr>
      <dsp:spPr>
        <a:xfrm>
          <a:off x="6664639" y="1152777"/>
          <a:ext cx="3310300" cy="1094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Colaboración Faro Tláhuac con Delegación Tláhuac para apoyar el trabajo comunitario y transmisión de saberes</a:t>
          </a:r>
        </a:p>
      </dsp:txBody>
      <dsp:txXfrm>
        <a:off x="6696686" y="1184824"/>
        <a:ext cx="3246206" cy="1030054"/>
      </dsp:txXfrm>
    </dsp:sp>
    <dsp:sp modelId="{F91E5C43-F7D3-4AB2-A3EA-B2DCDADBC8D6}">
      <dsp:nvSpPr>
        <dsp:cNvPr id="0" name=""/>
        <dsp:cNvSpPr/>
      </dsp:nvSpPr>
      <dsp:spPr>
        <a:xfrm>
          <a:off x="6364272" y="704219"/>
          <a:ext cx="332151" cy="2461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404"/>
              </a:lnTo>
              <a:lnTo>
                <a:pt x="332151" y="2461404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923DC-C64C-48C7-92D9-40EA65FAC702}">
      <dsp:nvSpPr>
        <dsp:cNvPr id="0" name=""/>
        <dsp:cNvSpPr/>
      </dsp:nvSpPr>
      <dsp:spPr>
        <a:xfrm>
          <a:off x="6696423" y="2687643"/>
          <a:ext cx="3395256" cy="955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Presentación en Plenaria IV de Buenas prácticas. Delegaciones: Azcapotzalco, Coyoacán, Cuauhtémoc y Gustavo A. Madero (2017)</a:t>
          </a:r>
        </a:p>
      </dsp:txBody>
      <dsp:txXfrm>
        <a:off x="6724422" y="2715642"/>
        <a:ext cx="3339258" cy="899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71F64-1736-4247-9CA5-23B4F19B898F}">
      <dsp:nvSpPr>
        <dsp:cNvPr id="0" name=""/>
        <dsp:cNvSpPr/>
      </dsp:nvSpPr>
      <dsp:spPr>
        <a:xfrm>
          <a:off x="0" y="97072"/>
          <a:ext cx="4804907" cy="767781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b="0" kern="1200" dirty="0"/>
            <a:t>Cumplido</a:t>
          </a:r>
        </a:p>
      </dsp:txBody>
      <dsp:txXfrm>
        <a:off x="0" y="97072"/>
        <a:ext cx="4804907" cy="767781"/>
      </dsp:txXfrm>
    </dsp:sp>
    <dsp:sp modelId="{24DD21DD-7009-40A1-AE3A-F1684F5D9BEF}">
      <dsp:nvSpPr>
        <dsp:cNvPr id="0" name=""/>
        <dsp:cNvSpPr/>
      </dsp:nvSpPr>
      <dsp:spPr>
        <a:xfrm>
          <a:off x="7" y="870217"/>
          <a:ext cx="1555495" cy="2427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660066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3340" rIns="18000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/>
            <a:t>Exhorto a participar y difundir las actividades de Día de Muertos </a:t>
          </a:r>
        </a:p>
      </dsp:txBody>
      <dsp:txXfrm>
        <a:off x="7" y="870217"/>
        <a:ext cx="1555495" cy="2427750"/>
      </dsp:txXfrm>
    </dsp:sp>
    <dsp:sp modelId="{66F22004-71E6-4CF1-9304-F9D4CD8F5F83}">
      <dsp:nvSpPr>
        <dsp:cNvPr id="0" name=""/>
        <dsp:cNvSpPr/>
      </dsp:nvSpPr>
      <dsp:spPr>
        <a:xfrm>
          <a:off x="1548736" y="870217"/>
          <a:ext cx="1555495" cy="2427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660066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3340" rIns="18000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El acervo de Cine Mexicano se puso a disposición de las Delegaciones, se hizo la invitación a participar en la Semana del Cine en Septiembre</a:t>
          </a:r>
        </a:p>
      </dsp:txBody>
      <dsp:txXfrm>
        <a:off x="1548736" y="870217"/>
        <a:ext cx="1555495" cy="2427750"/>
      </dsp:txXfrm>
    </dsp:sp>
    <dsp:sp modelId="{D8FF3679-305B-447D-B084-4BE77DEEF611}">
      <dsp:nvSpPr>
        <dsp:cNvPr id="0" name=""/>
        <dsp:cNvSpPr/>
      </dsp:nvSpPr>
      <dsp:spPr>
        <a:xfrm>
          <a:off x="3106051" y="870217"/>
          <a:ext cx="1690263" cy="2427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660066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3340" rIns="180000" bIns="54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 invitó a las delegaciones faltantes a tomar capacitación para  Cartelera cultural Colaborativa el día 23 de Agosto, 2016</a:t>
          </a:r>
        </a:p>
      </dsp:txBody>
      <dsp:txXfrm>
        <a:off x="3106051" y="870217"/>
        <a:ext cx="1690263" cy="2427750"/>
      </dsp:txXfrm>
    </dsp:sp>
    <dsp:sp modelId="{148F1F88-65FD-4E73-8100-3645F3358A2C}">
      <dsp:nvSpPr>
        <dsp:cNvPr id="0" name=""/>
        <dsp:cNvSpPr/>
      </dsp:nvSpPr>
      <dsp:spPr>
        <a:xfrm>
          <a:off x="0" y="3486749"/>
          <a:ext cx="4804907" cy="26975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BA6C1-9489-4A5F-BECD-23858BEA8333}">
      <dsp:nvSpPr>
        <dsp:cNvPr id="0" name=""/>
        <dsp:cNvSpPr/>
      </dsp:nvSpPr>
      <dsp:spPr>
        <a:xfrm>
          <a:off x="0" y="45066"/>
          <a:ext cx="5600034" cy="59892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En Proceso</a:t>
          </a:r>
        </a:p>
      </dsp:txBody>
      <dsp:txXfrm>
        <a:off x="0" y="45066"/>
        <a:ext cx="5600034" cy="598929"/>
      </dsp:txXfrm>
    </dsp:sp>
    <dsp:sp modelId="{FC23111F-35D6-4923-A25B-66C1520C1AA8}">
      <dsp:nvSpPr>
        <dsp:cNvPr id="0" name=""/>
        <dsp:cNvSpPr/>
      </dsp:nvSpPr>
      <dsp:spPr>
        <a:xfrm>
          <a:off x="1071" y="631377"/>
          <a:ext cx="1413680" cy="1275972"/>
        </a:xfrm>
        <a:prstGeom prst="rect">
          <a:avLst/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8100" rIns="1800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Firma de convenios con Orquesta y Coros Juveniles de la CDMX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Envío de 13 convenios    (Octubre 20,2016)</a:t>
          </a:r>
        </a:p>
      </dsp:txBody>
      <dsp:txXfrm>
        <a:off x="1071" y="631377"/>
        <a:ext cx="1413680" cy="1275972"/>
      </dsp:txXfrm>
    </dsp:sp>
    <dsp:sp modelId="{1F0F10D4-F189-44BD-963D-4C0E8B13126C}">
      <dsp:nvSpPr>
        <dsp:cNvPr id="0" name=""/>
        <dsp:cNvSpPr/>
      </dsp:nvSpPr>
      <dsp:spPr>
        <a:xfrm>
          <a:off x="1414751" y="631198"/>
          <a:ext cx="1413680" cy="1275972"/>
        </a:xfrm>
        <a:prstGeom prst="rect">
          <a:avLst/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Planeación del Primer Semestre 2017 con las Delegaciones y la Orquesta Filarmónica de la CDMX</a:t>
          </a:r>
        </a:p>
      </dsp:txBody>
      <dsp:txXfrm>
        <a:off x="1414751" y="631198"/>
        <a:ext cx="1413680" cy="1275972"/>
      </dsp:txXfrm>
    </dsp:sp>
    <dsp:sp modelId="{ED581EA5-E856-4C58-BBAD-3B75578C109C}">
      <dsp:nvSpPr>
        <dsp:cNvPr id="0" name=""/>
        <dsp:cNvSpPr/>
      </dsp:nvSpPr>
      <dsp:spPr>
        <a:xfrm>
          <a:off x="2828431" y="631198"/>
          <a:ext cx="1413680" cy="1275972"/>
        </a:xfrm>
        <a:prstGeom prst="rect">
          <a:avLst/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Revisar y Fortalecer los 10 Proyectos Colaborativos </a:t>
          </a:r>
        </a:p>
      </dsp:txBody>
      <dsp:txXfrm>
        <a:off x="2828431" y="631198"/>
        <a:ext cx="1413680" cy="1275972"/>
      </dsp:txXfrm>
    </dsp:sp>
    <dsp:sp modelId="{91B98602-C07A-42A7-A292-9F3695208A9D}">
      <dsp:nvSpPr>
        <dsp:cNvPr id="0" name=""/>
        <dsp:cNvSpPr/>
      </dsp:nvSpPr>
      <dsp:spPr>
        <a:xfrm>
          <a:off x="4242112" y="631198"/>
          <a:ext cx="1356850" cy="1275972"/>
        </a:xfrm>
        <a:prstGeom prst="rect">
          <a:avLst/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Invitación a Coyoacán y Xochimilco para conformar orquestas con el apoyo de </a:t>
          </a:r>
          <a:r>
            <a:rPr lang="es-ES" sz="1000" kern="1200" dirty="0" err="1"/>
            <a:t>Secult</a:t>
          </a:r>
          <a:endParaRPr lang="es-ES" sz="1000" kern="1200" dirty="0"/>
        </a:p>
      </dsp:txBody>
      <dsp:txXfrm>
        <a:off x="4242112" y="631198"/>
        <a:ext cx="1356850" cy="1275972"/>
      </dsp:txXfrm>
    </dsp:sp>
    <dsp:sp modelId="{2F059147-BE86-4ED1-BFFA-2AC756E1208D}">
      <dsp:nvSpPr>
        <dsp:cNvPr id="0" name=""/>
        <dsp:cNvSpPr/>
      </dsp:nvSpPr>
      <dsp:spPr>
        <a:xfrm>
          <a:off x="0" y="1881409"/>
          <a:ext cx="5600034" cy="14177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4C31-46F7-447F-ACB8-D36EB951DD84}">
      <dsp:nvSpPr>
        <dsp:cNvPr id="0" name=""/>
        <dsp:cNvSpPr/>
      </dsp:nvSpPr>
      <dsp:spPr>
        <a:xfrm>
          <a:off x="0" y="0"/>
          <a:ext cx="5600034" cy="60504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En Proceso</a:t>
          </a:r>
        </a:p>
      </dsp:txBody>
      <dsp:txXfrm>
        <a:off x="0" y="0"/>
        <a:ext cx="5600034" cy="605042"/>
      </dsp:txXfrm>
    </dsp:sp>
    <dsp:sp modelId="{00067B8D-DC6F-42FB-B638-81CC794185A6}">
      <dsp:nvSpPr>
        <dsp:cNvPr id="0" name=""/>
        <dsp:cNvSpPr/>
      </dsp:nvSpPr>
      <dsp:spPr>
        <a:xfrm>
          <a:off x="0" y="605042"/>
          <a:ext cx="1400008" cy="1270588"/>
        </a:xfrm>
        <a:prstGeom prst="rect">
          <a:avLst/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4290" rIns="18000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Visita a </a:t>
          </a:r>
          <a:r>
            <a:rPr lang="es-ES" sz="900" kern="1200" dirty="0" err="1"/>
            <a:t>Topilejo</a:t>
          </a:r>
          <a:r>
            <a:rPr lang="es-ES" sz="900" kern="1200" dirty="0"/>
            <a:t>, Tlalpan; para evaluar la situación de recursos en 2017 a jóvenes interesados de la comunidad que carecen de instrumentos</a:t>
          </a:r>
        </a:p>
      </dsp:txBody>
      <dsp:txXfrm>
        <a:off x="0" y="605042"/>
        <a:ext cx="1400008" cy="1270588"/>
      </dsp:txXfrm>
    </dsp:sp>
    <dsp:sp modelId="{812AA2D7-C931-4E17-B939-D61CBFCEBE40}">
      <dsp:nvSpPr>
        <dsp:cNvPr id="0" name=""/>
        <dsp:cNvSpPr/>
      </dsp:nvSpPr>
      <dsp:spPr>
        <a:xfrm>
          <a:off x="1400008" y="605042"/>
          <a:ext cx="1400008" cy="1270588"/>
        </a:xfrm>
        <a:prstGeom prst="rect">
          <a:avLst/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4290" rIns="18000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Firma de Convenio con Tlalpan y Tláhuac sobre Desarrollo Cultural Comunitario</a:t>
          </a:r>
        </a:p>
      </dsp:txBody>
      <dsp:txXfrm>
        <a:off x="1400008" y="605042"/>
        <a:ext cx="1400008" cy="1270588"/>
      </dsp:txXfrm>
    </dsp:sp>
    <dsp:sp modelId="{592E54B8-5F4F-44E1-A444-D2F8EE7BDB5F}">
      <dsp:nvSpPr>
        <dsp:cNvPr id="0" name=""/>
        <dsp:cNvSpPr/>
      </dsp:nvSpPr>
      <dsp:spPr>
        <a:xfrm>
          <a:off x="2800017" y="605042"/>
          <a:ext cx="1400008" cy="1270588"/>
        </a:xfrm>
        <a:prstGeom prst="rect">
          <a:avLst/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4290" rIns="18000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Dirección de Cultura Comunitaria difundir  las Bases del Programa de Desarrollo Municipal con el fin de valorar el presupuesto delegacional 2017</a:t>
          </a:r>
        </a:p>
      </dsp:txBody>
      <dsp:txXfrm>
        <a:off x="2800017" y="605042"/>
        <a:ext cx="1400008" cy="1270588"/>
      </dsp:txXfrm>
    </dsp:sp>
    <dsp:sp modelId="{8CC50556-84C7-46D9-B6D6-F60FC3BC7CB6}">
      <dsp:nvSpPr>
        <dsp:cNvPr id="0" name=""/>
        <dsp:cNvSpPr/>
      </dsp:nvSpPr>
      <dsp:spPr>
        <a:xfrm>
          <a:off x="4200025" y="605042"/>
          <a:ext cx="1400008" cy="1270588"/>
        </a:xfrm>
        <a:prstGeom prst="rect">
          <a:avLst/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4290" rIns="18000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Aniversario de la Orquesta  Filarmónica el 25 de Noviembre a invitación a cada Demarcación, así como a integrantes de las Orquestas Juveniles.</a:t>
          </a:r>
        </a:p>
      </dsp:txBody>
      <dsp:txXfrm>
        <a:off x="4200025" y="605042"/>
        <a:ext cx="1400008" cy="1270588"/>
      </dsp:txXfrm>
    </dsp:sp>
    <dsp:sp modelId="{B3F18E88-C8C7-476D-9A4C-6C84986CAA39}">
      <dsp:nvSpPr>
        <dsp:cNvPr id="0" name=""/>
        <dsp:cNvSpPr/>
      </dsp:nvSpPr>
      <dsp:spPr>
        <a:xfrm>
          <a:off x="0" y="1875630"/>
          <a:ext cx="5600034" cy="1411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6CE16-0595-451F-8D3B-9A6D69211C8B}">
      <dsp:nvSpPr>
        <dsp:cNvPr id="0" name=""/>
        <dsp:cNvSpPr/>
      </dsp:nvSpPr>
      <dsp:spPr>
        <a:xfrm>
          <a:off x="1975084" y="0"/>
          <a:ext cx="2920759" cy="1321013"/>
        </a:xfrm>
        <a:prstGeom prst="rect">
          <a:avLst/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Nombres, cargo y contacto de los participantes en la capacitación para cargar los eventos en Cartelera Cultural Colaborativa</a:t>
          </a:r>
        </a:p>
      </dsp:txBody>
      <dsp:txXfrm>
        <a:off x="1975084" y="0"/>
        <a:ext cx="2920759" cy="1321013"/>
      </dsp:txXfrm>
    </dsp:sp>
    <dsp:sp modelId="{2955803E-C2A9-4819-8A9F-E771694BCACE}">
      <dsp:nvSpPr>
        <dsp:cNvPr id="0" name=""/>
        <dsp:cNvSpPr/>
      </dsp:nvSpPr>
      <dsp:spPr>
        <a:xfrm>
          <a:off x="174386" y="0"/>
          <a:ext cx="1670848" cy="7676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FA8BD-614E-4D5E-BF1C-B8F8677090B6}">
      <dsp:nvSpPr>
        <dsp:cNvPr id="0" name=""/>
        <dsp:cNvSpPr/>
      </dsp:nvSpPr>
      <dsp:spPr>
        <a:xfrm>
          <a:off x="5520307" y="1952733"/>
          <a:ext cx="2920759" cy="132101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Destacar en la Cartelera los eventos artístico-culturales más emblemáticos por Delegación</a:t>
          </a:r>
        </a:p>
      </dsp:txBody>
      <dsp:txXfrm>
        <a:off x="5520307" y="1952733"/>
        <a:ext cx="2920759" cy="1321013"/>
      </dsp:txXfrm>
    </dsp:sp>
    <dsp:sp modelId="{3DD62337-544C-4801-A03C-A52D71E6AEA7}">
      <dsp:nvSpPr>
        <dsp:cNvPr id="0" name=""/>
        <dsp:cNvSpPr/>
      </dsp:nvSpPr>
      <dsp:spPr>
        <a:xfrm>
          <a:off x="5521928" y="1085468"/>
          <a:ext cx="1932919" cy="75367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1A560-C6B4-4F39-9AB1-1B2CA8200C0F}">
      <dsp:nvSpPr>
        <dsp:cNvPr id="0" name=""/>
        <dsp:cNvSpPr/>
      </dsp:nvSpPr>
      <dsp:spPr>
        <a:xfrm>
          <a:off x="1975885" y="2468985"/>
          <a:ext cx="2920759" cy="1321013"/>
        </a:xfrm>
        <a:prstGeom prst="rect">
          <a:avLst/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Realización de Capacitaciones fechadas al 9 y 23 de agosto con un total de 43 personas capacitadas.</a:t>
          </a:r>
        </a:p>
      </dsp:txBody>
      <dsp:txXfrm>
        <a:off x="1975885" y="2468985"/>
        <a:ext cx="2920759" cy="1321013"/>
      </dsp:txXfrm>
    </dsp:sp>
    <dsp:sp modelId="{F870F481-7F7B-4E02-98CA-0140980C2E29}">
      <dsp:nvSpPr>
        <dsp:cNvPr id="0" name=""/>
        <dsp:cNvSpPr/>
      </dsp:nvSpPr>
      <dsp:spPr>
        <a:xfrm>
          <a:off x="177757" y="2488318"/>
          <a:ext cx="1674053" cy="76733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820ED-F019-4841-A95D-7AD4EE0FEE8F}">
      <dsp:nvSpPr>
        <dsp:cNvPr id="0" name=""/>
        <dsp:cNvSpPr/>
      </dsp:nvSpPr>
      <dsp:spPr>
        <a:xfrm>
          <a:off x="1660744" y="1591789"/>
          <a:ext cx="4794986" cy="107270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Convocatoria a Curso de Capacitación para subir información en la Plataforma del Centro de Información del Patrimonio</a:t>
          </a:r>
        </a:p>
      </dsp:txBody>
      <dsp:txXfrm>
        <a:off x="1660744" y="1591789"/>
        <a:ext cx="4794986" cy="1072701"/>
      </dsp:txXfrm>
    </dsp:sp>
    <dsp:sp modelId="{A370A2C4-67FC-4CD7-B7E7-F26C1DFC48B1}">
      <dsp:nvSpPr>
        <dsp:cNvPr id="0" name=""/>
        <dsp:cNvSpPr/>
      </dsp:nvSpPr>
      <dsp:spPr>
        <a:xfrm>
          <a:off x="0" y="1598784"/>
          <a:ext cx="1522597" cy="6482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9272C-46D3-4126-9B62-A687A0B9B37B}">
      <dsp:nvSpPr>
        <dsp:cNvPr id="0" name=""/>
        <dsp:cNvSpPr/>
      </dsp:nvSpPr>
      <dsp:spPr>
        <a:xfrm>
          <a:off x="1667534" y="0"/>
          <a:ext cx="4654802" cy="1266558"/>
        </a:xfrm>
        <a:prstGeom prst="rect">
          <a:avLst/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Presentación del Sistema de Información del Patrimonio por </a:t>
          </a:r>
          <a:r>
            <a:rPr lang="es-ES" sz="1600" b="0" kern="1200" dirty="0"/>
            <a:t>Alejandro </a:t>
          </a:r>
          <a:r>
            <a:rPr lang="es-ES" sz="1600" b="0" kern="1200" dirty="0" err="1"/>
            <a:t>Salafranca</a:t>
          </a:r>
          <a:r>
            <a:rPr lang="es-ES" sz="1600" b="0" kern="1200" dirty="0"/>
            <a:t>, </a:t>
          </a:r>
          <a:r>
            <a:rPr lang="es-ES" sz="1600" kern="1200" dirty="0"/>
            <a:t>Coordinador de Patrimonio Histórico,  Artístico y Cultural</a:t>
          </a:r>
        </a:p>
      </dsp:txBody>
      <dsp:txXfrm>
        <a:off x="1667534" y="0"/>
        <a:ext cx="4654802" cy="1266558"/>
      </dsp:txXfrm>
    </dsp:sp>
    <dsp:sp modelId="{DE645C4A-F562-420E-A036-FF4CF834DC6B}">
      <dsp:nvSpPr>
        <dsp:cNvPr id="0" name=""/>
        <dsp:cNvSpPr/>
      </dsp:nvSpPr>
      <dsp:spPr>
        <a:xfrm>
          <a:off x="0" y="0"/>
          <a:ext cx="1394381" cy="65074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6D5A6-1B3D-409B-830D-7F0BBC18E427}">
      <dsp:nvSpPr>
        <dsp:cNvPr id="0" name=""/>
        <dsp:cNvSpPr/>
      </dsp:nvSpPr>
      <dsp:spPr>
        <a:xfrm>
          <a:off x="2177931" y="532310"/>
          <a:ext cx="4303643" cy="1443542"/>
        </a:xfrm>
        <a:prstGeom prst="rect">
          <a:avLst/>
        </a:prstGeom>
        <a:solidFill>
          <a:srgbClr val="66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Programa de Fomento y Desarrollo Cultural de la Ciudad de México enviado a cada Delegación; así como, la Alineación de Política Cultural y las Áreas de Oportunidad y Colaboración con las Delegaciones Políticas.</a:t>
          </a:r>
        </a:p>
      </dsp:txBody>
      <dsp:txXfrm>
        <a:off x="2177931" y="532310"/>
        <a:ext cx="4303643" cy="1443542"/>
      </dsp:txXfrm>
    </dsp:sp>
    <dsp:sp modelId="{AC0DA6E1-E52C-44A9-969F-7A371D7938E6}">
      <dsp:nvSpPr>
        <dsp:cNvPr id="0" name=""/>
        <dsp:cNvSpPr/>
      </dsp:nvSpPr>
      <dsp:spPr>
        <a:xfrm>
          <a:off x="323560" y="536619"/>
          <a:ext cx="1677484" cy="717474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812EB-DB75-4032-8F7F-5CE320F5BA17}">
      <dsp:nvSpPr>
        <dsp:cNvPr id="0" name=""/>
        <dsp:cNvSpPr/>
      </dsp:nvSpPr>
      <dsp:spPr>
        <a:xfrm>
          <a:off x="2228961" y="2504707"/>
          <a:ext cx="3845674" cy="134554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Acompañamiento del área de Evaluación de la Secretaría de Cultura para armonizar o construir Políticas Culturales Delegacionales (Azcapotzalco)</a:t>
          </a:r>
        </a:p>
      </dsp:txBody>
      <dsp:txXfrm>
        <a:off x="2228961" y="2504707"/>
        <a:ext cx="3845674" cy="1345549"/>
      </dsp:txXfrm>
    </dsp:sp>
    <dsp:sp modelId="{301938B7-E1E0-4610-930D-7BA0CA7B0278}">
      <dsp:nvSpPr>
        <dsp:cNvPr id="0" name=""/>
        <dsp:cNvSpPr/>
      </dsp:nvSpPr>
      <dsp:spPr>
        <a:xfrm>
          <a:off x="387285" y="2501834"/>
          <a:ext cx="1718054" cy="692773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3CAC1-EA22-44E0-B137-ACA126C98D9A}">
      <dsp:nvSpPr>
        <dsp:cNvPr id="0" name=""/>
        <dsp:cNvSpPr/>
      </dsp:nvSpPr>
      <dsp:spPr>
        <a:xfrm rot="5401813">
          <a:off x="1053164" y="1468193"/>
          <a:ext cx="2423898" cy="79610"/>
        </a:xfrm>
        <a:prstGeom prst="rect">
          <a:avLst/>
        </a:prstGeom>
        <a:solidFill>
          <a:srgbClr val="66006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BA7B8-6719-4269-9242-02D573F6A218}">
      <dsp:nvSpPr>
        <dsp:cNvPr id="0" name=""/>
        <dsp:cNvSpPr/>
      </dsp:nvSpPr>
      <dsp:spPr>
        <a:xfrm>
          <a:off x="0" y="0"/>
          <a:ext cx="4390692" cy="168796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Entrega de síntesis de Agendas culturales Delegacionales con el fin de construir circuitos de bienes y servicios culturales a nivel territorial.</a:t>
          </a:r>
        </a:p>
      </dsp:txBody>
      <dsp:txXfrm>
        <a:off x="49439" y="49439"/>
        <a:ext cx="4291814" cy="1589082"/>
      </dsp:txXfrm>
    </dsp:sp>
    <dsp:sp modelId="{4D81F3E5-B673-4C51-9F05-8CBFFA5B6FB1}">
      <dsp:nvSpPr>
        <dsp:cNvPr id="0" name=""/>
        <dsp:cNvSpPr/>
      </dsp:nvSpPr>
      <dsp:spPr>
        <a:xfrm rot="21599988">
          <a:off x="1143378" y="3132926"/>
          <a:ext cx="5299855" cy="75915"/>
        </a:xfrm>
        <a:prstGeom prst="rect">
          <a:avLst/>
        </a:prstGeom>
        <a:solidFill>
          <a:srgbClr val="66006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31D67-A6F9-456B-8BD8-4AAF77637687}">
      <dsp:nvSpPr>
        <dsp:cNvPr id="0" name=""/>
        <dsp:cNvSpPr/>
      </dsp:nvSpPr>
      <dsp:spPr>
        <a:xfrm>
          <a:off x="0" y="2595133"/>
          <a:ext cx="4421723" cy="1345489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Recorrido con los representantes del área de cultura de las Delegaciones a FARO Aragón por motivo de inauguración.</a:t>
          </a:r>
        </a:p>
      </dsp:txBody>
      <dsp:txXfrm>
        <a:off x="39408" y="2634541"/>
        <a:ext cx="4342907" cy="1266673"/>
      </dsp:txXfrm>
    </dsp:sp>
    <dsp:sp modelId="{F77BB045-7506-48A3-9559-484A92B87316}">
      <dsp:nvSpPr>
        <dsp:cNvPr id="0" name=""/>
        <dsp:cNvSpPr/>
      </dsp:nvSpPr>
      <dsp:spPr>
        <a:xfrm>
          <a:off x="5607181" y="2628182"/>
          <a:ext cx="3838518" cy="1305848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Revisión de premios anteriores al Premio CDMX Agenda 21 así como prácticas culturales en otros países. </a:t>
          </a:r>
        </a:p>
      </dsp:txBody>
      <dsp:txXfrm>
        <a:off x="5645428" y="2666429"/>
        <a:ext cx="3762024" cy="1229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Click to edit Master subtitle style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9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6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Drag picture to placeholder or click icon to add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5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Click to edit Master title style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Click to edit Master subtitle style</a:t>
            </a:r>
            <a:endParaRPr lang="es-MX"/>
          </a:p>
        </p:txBody>
      </p:sp>
      <p:pic>
        <p:nvPicPr>
          <p:cNvPr id="7" name="Picture 3109"/>
          <p:cNvPicPr/>
          <p:nvPr userDrawn="1"/>
        </p:nvPicPr>
        <p:blipFill rotWithShape="1">
          <a:blip r:embed="rId2"/>
          <a:srcRect r="49760" b="21390"/>
          <a:stretch/>
        </p:blipFill>
        <p:spPr>
          <a:xfrm>
            <a:off x="151283" y="5824280"/>
            <a:ext cx="3448652" cy="741277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3599935" y="5824280"/>
            <a:ext cx="80938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LOGO SEDUVI, AUTORIDAD DEL CENTRO HISTÓRICO, FIDEICOMISO DEL CENTRO HISTÓRICO, </a:t>
            </a:r>
          </a:p>
          <a:p>
            <a:r>
              <a:rPr lang="es-MX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Y SECRETARÍA DE TURISMO</a:t>
            </a:r>
          </a:p>
          <a:p>
            <a:r>
              <a:rPr lang="es-MX" dirty="0">
                <a:solidFill>
                  <a:srgbClr val="FF0000"/>
                </a:solidFill>
                <a:latin typeface="Century Gothic" panose="020B0502020202020204" pitchFamily="34" charset="0"/>
              </a:rPr>
              <a:t>Corregir todos los logos y el color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 flipV="1">
            <a:off x="0" y="5656310"/>
            <a:ext cx="12192000" cy="8389"/>
          </a:xfrm>
          <a:prstGeom prst="line">
            <a:avLst/>
          </a:prstGeom>
          <a:ln w="76200">
            <a:solidFill>
              <a:srgbClr val="D23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2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Click to edit Master subtitle style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256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788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959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32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05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1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072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650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021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Drag picture to placeholder or click icon to add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167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183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31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Click to edit Master title style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Click to edit Master subtitle style</a:t>
            </a:r>
            <a:endParaRPr lang="es-MX"/>
          </a:p>
        </p:txBody>
      </p:sp>
      <p:pic>
        <p:nvPicPr>
          <p:cNvPr id="7" name="Picture 3109"/>
          <p:cNvPicPr/>
          <p:nvPr/>
        </p:nvPicPr>
        <p:blipFill rotWithShape="1">
          <a:blip r:embed="rId3"/>
          <a:srcRect r="49760" b="21390"/>
          <a:stretch/>
        </p:blipFill>
        <p:spPr>
          <a:xfrm>
            <a:off x="151283" y="5824280"/>
            <a:ext cx="3448652" cy="7412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99935" y="5824280"/>
            <a:ext cx="80938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LOGO SEDUVI, AUTORIDAD DEL CENTRO HISTÓRICO, FIDEICOMISO DEL CENTRO HISTÓRICO, </a:t>
            </a:r>
          </a:p>
          <a:p>
            <a:r>
              <a:rPr lang="es-MX" sz="1400" dirty="0">
                <a:latin typeface="Century Gothic" panose="020B0502020202020204" pitchFamily="34" charset="0"/>
              </a:rPr>
              <a:t>Y SECRETARÍA DE TURISMO</a:t>
            </a:r>
          </a:p>
          <a:p>
            <a:r>
              <a:rPr lang="es-MX" dirty="0">
                <a:solidFill>
                  <a:srgbClr val="FF0000"/>
                </a:solidFill>
                <a:latin typeface="Century Gothic" panose="020B0502020202020204" pitchFamily="34" charset="0"/>
              </a:rPr>
              <a:t>Corregir todos los logos y el color</a:t>
            </a: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0" y="5656310"/>
            <a:ext cx="12192000" cy="8389"/>
          </a:xfrm>
          <a:prstGeom prst="line">
            <a:avLst/>
          </a:prstGeom>
          <a:ln w="76200">
            <a:solidFill>
              <a:srgbClr val="D23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46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17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Click to edit Master title style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Click to edit Master subtitle style</a:t>
            </a:r>
            <a:endParaRPr lang="es-MX" dirty="0"/>
          </a:p>
        </p:txBody>
      </p:sp>
      <p:pic>
        <p:nvPicPr>
          <p:cNvPr id="7" name="Picture 3109"/>
          <p:cNvPicPr/>
          <p:nvPr/>
        </p:nvPicPr>
        <p:blipFill rotWithShape="1">
          <a:blip r:embed="rId2"/>
          <a:srcRect r="49760" b="21390"/>
          <a:stretch/>
        </p:blipFill>
        <p:spPr>
          <a:xfrm>
            <a:off x="151283" y="5824280"/>
            <a:ext cx="3448652" cy="7412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99935" y="5824280"/>
            <a:ext cx="80938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LOGO SEDUVI, AUTORIDAD DEL CENTRO HISTÓRICO, FIDEICOMISO DEL CENTRO HISTÓRICO, </a:t>
            </a:r>
          </a:p>
          <a:p>
            <a:r>
              <a:rPr lang="es-MX" sz="1400" dirty="0">
                <a:latin typeface="Century Gothic" panose="020B0502020202020204" pitchFamily="34" charset="0"/>
              </a:rPr>
              <a:t>Y SECRETARÍA DE TURISMO</a:t>
            </a:r>
          </a:p>
          <a:p>
            <a:r>
              <a:rPr lang="es-MX" dirty="0">
                <a:solidFill>
                  <a:srgbClr val="FF0000"/>
                </a:solidFill>
                <a:latin typeface="Century Gothic" panose="020B0502020202020204" pitchFamily="34" charset="0"/>
              </a:rPr>
              <a:t>Corregir todos los logos y el color</a:t>
            </a: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0" y="5656310"/>
            <a:ext cx="12192000" cy="8389"/>
          </a:xfrm>
          <a:prstGeom prst="line">
            <a:avLst/>
          </a:prstGeom>
          <a:ln w="76200">
            <a:solidFill>
              <a:srgbClr val="D23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8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0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1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9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271D-E457-47DB-ABF2-8F4786D1851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04/11/2016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F405-9C14-46B5-BD74-E020974E82C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020D-B728-4776-B9E1-FD35C68126C3}" type="datetimeFigureOut">
              <a:rPr lang="es-MX" smtClean="0"/>
              <a:t>04/11/2016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0115-0665-4B68-95CB-9979397760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1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3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263650"/>
            <a:ext cx="12192000" cy="727075"/>
          </a:xfrm>
        </p:spPr>
        <p:txBody>
          <a:bodyPr>
            <a:noAutofit/>
          </a:bodyPr>
          <a:lstStyle/>
          <a:p>
            <a:pPr algn="ctr"/>
            <a:r>
              <a:rPr lang="es-MX" sz="5000" dirty="0"/>
              <a:t>Seguimiento de acuerdos 2016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8" y="322349"/>
            <a:ext cx="1804138" cy="43171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59443" y="3077361"/>
            <a:ext cx="4075708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/>
                <a:cs typeface="Arial"/>
              </a:rPr>
              <a:t>Acuerdos Cumplidos: 13</a:t>
            </a:r>
          </a:p>
          <a:p>
            <a:pPr algn="ctr"/>
            <a:r>
              <a:rPr lang="es-MX" sz="1000" dirty="0">
                <a:latin typeface="Arial"/>
                <a:cs typeface="Arial"/>
              </a:rPr>
              <a:t> </a:t>
            </a:r>
          </a:p>
          <a:p>
            <a:pPr algn="ctr"/>
            <a:r>
              <a:rPr lang="es-MX" sz="2000" dirty="0">
                <a:latin typeface="Arial"/>
                <a:cs typeface="Arial"/>
              </a:rPr>
              <a:t>Acuerdos en Proceso: 15</a:t>
            </a:r>
          </a:p>
          <a:p>
            <a:pPr algn="ctr"/>
            <a:r>
              <a:rPr lang="es-MX" sz="3600" dirty="0">
                <a:latin typeface="Arial"/>
                <a:cs typeface="Arial"/>
              </a:rPr>
              <a:t> </a:t>
            </a:r>
          </a:p>
          <a:p>
            <a:pPr algn="ctr"/>
            <a:r>
              <a:rPr lang="es-MX" sz="2000" b="1" dirty="0">
                <a:latin typeface="Arial"/>
                <a:cs typeface="Arial"/>
              </a:rPr>
              <a:t>Acuerdos Totales:   28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655380" y="2119586"/>
            <a:ext cx="8881241" cy="8759"/>
          </a:xfrm>
          <a:prstGeom prst="line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8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8685771"/>
              </p:ext>
            </p:extLst>
          </p:nvPr>
        </p:nvGraphicFramePr>
        <p:xfrm>
          <a:off x="540633" y="1765743"/>
          <a:ext cx="10700928" cy="452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4262802" y="480514"/>
            <a:ext cx="3666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Buenas prácticas</a:t>
            </a:r>
            <a:endParaRPr lang="es-ES" sz="4000" dirty="0">
              <a:ln w="13462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8" y="322349"/>
            <a:ext cx="1804138" cy="431714"/>
          </a:xfrm>
          <a:prstGeom prst="rect">
            <a:avLst/>
          </a:prstGeom>
        </p:spPr>
      </p:pic>
      <p:cxnSp>
        <p:nvCxnSpPr>
          <p:cNvPr id="11" name="Conector recto 4"/>
          <p:cNvCxnSpPr/>
          <p:nvPr/>
        </p:nvCxnSpPr>
        <p:spPr>
          <a:xfrm>
            <a:off x="1655380" y="1235350"/>
            <a:ext cx="8881241" cy="9635"/>
          </a:xfrm>
          <a:prstGeom prst="line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5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28317" y="529196"/>
            <a:ext cx="89353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4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Áreas estratégicas de colaboración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05637798"/>
              </p:ext>
            </p:extLst>
          </p:nvPr>
        </p:nvGraphicFramePr>
        <p:xfrm>
          <a:off x="617866" y="2169971"/>
          <a:ext cx="4804908" cy="385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8259395"/>
              </p:ext>
            </p:extLst>
          </p:nvPr>
        </p:nvGraphicFramePr>
        <p:xfrm>
          <a:off x="5937767" y="1872283"/>
          <a:ext cx="5600034" cy="202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6813813"/>
              </p:ext>
            </p:extLst>
          </p:nvPr>
        </p:nvGraphicFramePr>
        <p:xfrm>
          <a:off x="5972092" y="4035964"/>
          <a:ext cx="5600034" cy="201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8" y="322349"/>
            <a:ext cx="1804138" cy="431714"/>
          </a:xfrm>
          <a:prstGeom prst="rect">
            <a:avLst/>
          </a:prstGeom>
        </p:spPr>
      </p:pic>
      <p:cxnSp>
        <p:nvCxnSpPr>
          <p:cNvPr id="8" name="Conector recto 4"/>
          <p:cNvCxnSpPr/>
          <p:nvPr/>
        </p:nvCxnSpPr>
        <p:spPr>
          <a:xfrm>
            <a:off x="1655380" y="1235350"/>
            <a:ext cx="8881241" cy="9635"/>
          </a:xfrm>
          <a:prstGeom prst="line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62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1613659"/>
              </p:ext>
            </p:extLst>
          </p:nvPr>
        </p:nvGraphicFramePr>
        <p:xfrm>
          <a:off x="1759182" y="1807412"/>
          <a:ext cx="8787337" cy="4401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8" y="322349"/>
            <a:ext cx="1804138" cy="431714"/>
          </a:xfrm>
          <a:prstGeom prst="rect">
            <a:avLst/>
          </a:prstGeom>
        </p:spPr>
      </p:pic>
      <p:sp>
        <p:nvSpPr>
          <p:cNvPr id="5" name="Rectángulo 1"/>
          <p:cNvSpPr/>
          <p:nvPr/>
        </p:nvSpPr>
        <p:spPr>
          <a:xfrm>
            <a:off x="1628317" y="529196"/>
            <a:ext cx="89353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4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Cartelera digital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cxnSp>
        <p:nvCxnSpPr>
          <p:cNvPr id="6" name="Conector recto 4"/>
          <p:cNvCxnSpPr/>
          <p:nvPr/>
        </p:nvCxnSpPr>
        <p:spPr>
          <a:xfrm>
            <a:off x="1655380" y="1235350"/>
            <a:ext cx="8881241" cy="9635"/>
          </a:xfrm>
          <a:prstGeom prst="line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4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5291328"/>
              </p:ext>
            </p:extLst>
          </p:nvPr>
        </p:nvGraphicFramePr>
        <p:xfrm>
          <a:off x="2632912" y="1994872"/>
          <a:ext cx="7973679" cy="358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8" y="322349"/>
            <a:ext cx="1804138" cy="431714"/>
          </a:xfrm>
          <a:prstGeom prst="rect">
            <a:avLst/>
          </a:prstGeom>
        </p:spPr>
      </p:pic>
      <p:sp>
        <p:nvSpPr>
          <p:cNvPr id="5" name="Rectángulo 1"/>
          <p:cNvSpPr/>
          <p:nvPr/>
        </p:nvSpPr>
        <p:spPr>
          <a:xfrm>
            <a:off x="1628317" y="529196"/>
            <a:ext cx="89353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4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Sistema de información del Patrimonio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cxnSp>
        <p:nvCxnSpPr>
          <p:cNvPr id="6" name="Conector recto 4"/>
          <p:cNvCxnSpPr/>
          <p:nvPr/>
        </p:nvCxnSpPr>
        <p:spPr>
          <a:xfrm>
            <a:off x="1655380" y="1235350"/>
            <a:ext cx="8881241" cy="9635"/>
          </a:xfrm>
          <a:prstGeom prst="line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8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2143949"/>
              </p:ext>
            </p:extLst>
          </p:nvPr>
        </p:nvGraphicFramePr>
        <p:xfrm>
          <a:off x="2212199" y="1470377"/>
          <a:ext cx="8102616" cy="505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8" y="322349"/>
            <a:ext cx="1804138" cy="431714"/>
          </a:xfrm>
          <a:prstGeom prst="rect">
            <a:avLst/>
          </a:prstGeom>
        </p:spPr>
      </p:pic>
      <p:sp>
        <p:nvSpPr>
          <p:cNvPr id="6" name="Rectángulo 1"/>
          <p:cNvSpPr/>
          <p:nvPr/>
        </p:nvSpPr>
        <p:spPr>
          <a:xfrm>
            <a:off x="1628317" y="529196"/>
            <a:ext cx="89353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4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Política Cultural de la Ciudad de México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cxnSp>
        <p:nvCxnSpPr>
          <p:cNvPr id="7" name="Conector recto 4"/>
          <p:cNvCxnSpPr/>
          <p:nvPr/>
        </p:nvCxnSpPr>
        <p:spPr>
          <a:xfrm>
            <a:off x="1655380" y="1235350"/>
            <a:ext cx="8881241" cy="9635"/>
          </a:xfrm>
          <a:prstGeom prst="line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5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9406285"/>
              </p:ext>
            </p:extLst>
          </p:nvPr>
        </p:nvGraphicFramePr>
        <p:xfrm>
          <a:off x="1658600" y="1635073"/>
          <a:ext cx="9445710" cy="4637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7420333" y="2171425"/>
            <a:ext cx="2610976" cy="946958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0" tIns="72000" rIns="180000" bIns="180000" numCol="1">
            <a:spAutoFit/>
          </a:bodyPr>
          <a:lstStyle/>
          <a:p>
            <a:pPr algn="ctr"/>
            <a:r>
              <a:rPr lang="es-ES" sz="4500" b="0" cap="none" spc="0" dirty="0">
                <a:ln w="0"/>
                <a:solidFill>
                  <a:srgbClr val="660066"/>
                </a:solidFill>
              </a:rPr>
              <a:t>Cumplido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8" y="322349"/>
            <a:ext cx="1804138" cy="431714"/>
          </a:xfrm>
          <a:prstGeom prst="rect">
            <a:avLst/>
          </a:prstGeom>
        </p:spPr>
      </p:pic>
      <p:sp>
        <p:nvSpPr>
          <p:cNvPr id="6" name="Rectángulo 1"/>
          <p:cNvSpPr/>
          <p:nvPr/>
        </p:nvSpPr>
        <p:spPr>
          <a:xfrm>
            <a:off x="1628317" y="529196"/>
            <a:ext cx="89353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4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Asuntos generales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cxnSp>
        <p:nvCxnSpPr>
          <p:cNvPr id="7" name="Conector recto 4"/>
          <p:cNvCxnSpPr/>
          <p:nvPr/>
        </p:nvCxnSpPr>
        <p:spPr>
          <a:xfrm>
            <a:off x="1655380" y="1235350"/>
            <a:ext cx="8881241" cy="9635"/>
          </a:xfrm>
          <a:prstGeom prst="line">
            <a:avLst/>
          </a:prstGeom>
          <a:ln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581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481</TotalTime>
  <Words>530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Default Theme</vt:lpstr>
      <vt:lpstr>1_Tema de Office</vt:lpstr>
      <vt:lpstr>Diseño personalizado</vt:lpstr>
      <vt:lpstr>Seguimiento de acuerdos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de acuerdos 2016</dc:title>
  <dc:creator>servicio social</dc:creator>
  <cp:lastModifiedBy>Mireya Sofia Trejo Orozco</cp:lastModifiedBy>
  <cp:revision>43</cp:revision>
  <dcterms:created xsi:type="dcterms:W3CDTF">2016-10-27T16:21:34Z</dcterms:created>
  <dcterms:modified xsi:type="dcterms:W3CDTF">2016-11-04T19:25:55Z</dcterms:modified>
</cp:coreProperties>
</file>