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8" r:id="rId3"/>
    <p:sldId id="269" r:id="rId4"/>
    <p:sldId id="271" r:id="rId5"/>
  </p:sldIdLst>
  <p:sldSz cx="10058400" cy="77724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9999"/>
    <a:srgbClr val="FFCCFF"/>
    <a:srgbClr val="D49BF3"/>
    <a:srgbClr val="FF66CC"/>
    <a:srgbClr val="B656EC"/>
    <a:srgbClr val="3399FF"/>
    <a:srgbClr val="C375EF"/>
    <a:srgbClr val="B146EC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21" autoAdjust="0"/>
    <p:restoredTop sz="94660"/>
  </p:normalViewPr>
  <p:slideViewPr>
    <p:cSldViewPr>
      <p:cViewPr varScale="1">
        <p:scale>
          <a:sx n="99" d="100"/>
          <a:sy n="99" d="100"/>
        </p:scale>
        <p:origin x="20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microsoft.com/office/2007/relationships/hdphoto" Target="../media/hdphoto1.wdp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DEDED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3"/>
          <p:cNvSpPr/>
          <p:nvPr/>
        </p:nvSpPr>
        <p:spPr>
          <a:xfrm>
            <a:off x="1956762" y="445631"/>
            <a:ext cx="158267" cy="203276"/>
          </a:xfrm>
          <a:custGeom>
            <a:avLst/>
            <a:gdLst>
              <a:gd name="connsiteX0" fmla="*/ 157721 w 158267"/>
              <a:gd name="connsiteY0" fmla="*/ 171234 h 203276"/>
              <a:gd name="connsiteX1" fmla="*/ 157721 w 158267"/>
              <a:gd name="connsiteY1" fmla="*/ 171234 h 203276"/>
              <a:gd name="connsiteX2" fmla="*/ 158127 w 158267"/>
              <a:gd name="connsiteY2" fmla="*/ 170180 h 203276"/>
              <a:gd name="connsiteX3" fmla="*/ 158165 w 158267"/>
              <a:gd name="connsiteY3" fmla="*/ 170103 h 203276"/>
              <a:gd name="connsiteX4" fmla="*/ 158267 w 158267"/>
              <a:gd name="connsiteY4" fmla="*/ 169697 h 203276"/>
              <a:gd name="connsiteX5" fmla="*/ 157924 w 158267"/>
              <a:gd name="connsiteY5" fmla="*/ 163702 h 203276"/>
              <a:gd name="connsiteX6" fmla="*/ 157530 w 158267"/>
              <a:gd name="connsiteY6" fmla="*/ 163347 h 203276"/>
              <a:gd name="connsiteX7" fmla="*/ 156324 w 158267"/>
              <a:gd name="connsiteY7" fmla="*/ 162636 h 203276"/>
              <a:gd name="connsiteX8" fmla="*/ 155511 w 158267"/>
              <a:gd name="connsiteY8" fmla="*/ 160909 h 203276"/>
              <a:gd name="connsiteX9" fmla="*/ 155092 w 158267"/>
              <a:gd name="connsiteY9" fmla="*/ 159499 h 203276"/>
              <a:gd name="connsiteX10" fmla="*/ 156298 w 158267"/>
              <a:gd name="connsiteY10" fmla="*/ 156743 h 203276"/>
              <a:gd name="connsiteX11" fmla="*/ 157594 w 158267"/>
              <a:gd name="connsiteY11" fmla="*/ 154101 h 203276"/>
              <a:gd name="connsiteX12" fmla="*/ 155092 w 158267"/>
              <a:gd name="connsiteY12" fmla="*/ 152069 h 203276"/>
              <a:gd name="connsiteX13" fmla="*/ 154762 w 158267"/>
              <a:gd name="connsiteY13" fmla="*/ 151460 h 203276"/>
              <a:gd name="connsiteX14" fmla="*/ 153009 w 158267"/>
              <a:gd name="connsiteY14" fmla="*/ 150139 h 203276"/>
              <a:gd name="connsiteX15" fmla="*/ 152780 w 158267"/>
              <a:gd name="connsiteY15" fmla="*/ 149110 h 203276"/>
              <a:gd name="connsiteX16" fmla="*/ 152818 w 158267"/>
              <a:gd name="connsiteY16" fmla="*/ 147345 h 203276"/>
              <a:gd name="connsiteX17" fmla="*/ 152818 w 158267"/>
              <a:gd name="connsiteY17" fmla="*/ 147332 h 203276"/>
              <a:gd name="connsiteX18" fmla="*/ 152920 w 158267"/>
              <a:gd name="connsiteY18" fmla="*/ 143535 h 203276"/>
              <a:gd name="connsiteX19" fmla="*/ 152158 w 158267"/>
              <a:gd name="connsiteY19" fmla="*/ 142570 h 203276"/>
              <a:gd name="connsiteX20" fmla="*/ 153911 w 158267"/>
              <a:gd name="connsiteY20" fmla="*/ 140550 h 203276"/>
              <a:gd name="connsiteX21" fmla="*/ 155486 w 158267"/>
              <a:gd name="connsiteY21" fmla="*/ 139877 h 203276"/>
              <a:gd name="connsiteX22" fmla="*/ 158267 w 158267"/>
              <a:gd name="connsiteY22" fmla="*/ 139014 h 203276"/>
              <a:gd name="connsiteX23" fmla="*/ 149986 w 158267"/>
              <a:gd name="connsiteY23" fmla="*/ 129882 h 203276"/>
              <a:gd name="connsiteX24" fmla="*/ 150304 w 158267"/>
              <a:gd name="connsiteY24" fmla="*/ 128308 h 203276"/>
              <a:gd name="connsiteX25" fmla="*/ 154101 w 158267"/>
              <a:gd name="connsiteY25" fmla="*/ 101345 h 203276"/>
              <a:gd name="connsiteX26" fmla="*/ 149428 w 158267"/>
              <a:gd name="connsiteY26" fmla="*/ 96773 h 203276"/>
              <a:gd name="connsiteX27" fmla="*/ 149656 w 158267"/>
              <a:gd name="connsiteY27" fmla="*/ 95440 h 203276"/>
              <a:gd name="connsiteX28" fmla="*/ 147573 w 158267"/>
              <a:gd name="connsiteY28" fmla="*/ 92824 h 203276"/>
              <a:gd name="connsiteX29" fmla="*/ 145503 w 158267"/>
              <a:gd name="connsiteY29" fmla="*/ 92557 h 203276"/>
              <a:gd name="connsiteX30" fmla="*/ 141566 w 158267"/>
              <a:gd name="connsiteY30" fmla="*/ 88861 h 203276"/>
              <a:gd name="connsiteX31" fmla="*/ 140169 w 158267"/>
              <a:gd name="connsiteY31" fmla="*/ 87414 h 203276"/>
              <a:gd name="connsiteX32" fmla="*/ 140817 w 158267"/>
              <a:gd name="connsiteY32" fmla="*/ 84048 h 203276"/>
              <a:gd name="connsiteX33" fmla="*/ 128397 w 158267"/>
              <a:gd name="connsiteY33" fmla="*/ 76631 h 203276"/>
              <a:gd name="connsiteX34" fmla="*/ 117703 w 158267"/>
              <a:gd name="connsiteY34" fmla="*/ 72059 h 203276"/>
              <a:gd name="connsiteX35" fmla="*/ 116509 w 158267"/>
              <a:gd name="connsiteY35" fmla="*/ 71221 h 203276"/>
              <a:gd name="connsiteX36" fmla="*/ 120116 w 158267"/>
              <a:gd name="connsiteY36" fmla="*/ 56476 h 203276"/>
              <a:gd name="connsiteX37" fmla="*/ 114020 w 158267"/>
              <a:gd name="connsiteY37" fmla="*/ 41859 h 203276"/>
              <a:gd name="connsiteX38" fmla="*/ 113042 w 158267"/>
              <a:gd name="connsiteY38" fmla="*/ 39204 h 203276"/>
              <a:gd name="connsiteX39" fmla="*/ 114655 w 158267"/>
              <a:gd name="connsiteY39" fmla="*/ 35140 h 203276"/>
              <a:gd name="connsiteX40" fmla="*/ 111607 w 158267"/>
              <a:gd name="connsiteY40" fmla="*/ 33680 h 203276"/>
              <a:gd name="connsiteX41" fmla="*/ 110845 w 158267"/>
              <a:gd name="connsiteY41" fmla="*/ 33680 h 203276"/>
              <a:gd name="connsiteX42" fmla="*/ 108457 w 158267"/>
              <a:gd name="connsiteY42" fmla="*/ 32384 h 203276"/>
              <a:gd name="connsiteX43" fmla="*/ 107695 w 158267"/>
              <a:gd name="connsiteY43" fmla="*/ 32384 h 203276"/>
              <a:gd name="connsiteX44" fmla="*/ 105727 w 158267"/>
              <a:gd name="connsiteY44" fmla="*/ 31165 h 203276"/>
              <a:gd name="connsiteX45" fmla="*/ 104851 w 158267"/>
              <a:gd name="connsiteY45" fmla="*/ 31165 h 203276"/>
              <a:gd name="connsiteX46" fmla="*/ 104190 w 158267"/>
              <a:gd name="connsiteY46" fmla="*/ 30556 h 203276"/>
              <a:gd name="connsiteX47" fmla="*/ 101384 w 158267"/>
              <a:gd name="connsiteY47" fmla="*/ 29603 h 203276"/>
              <a:gd name="connsiteX48" fmla="*/ 94386 w 158267"/>
              <a:gd name="connsiteY48" fmla="*/ 29844 h 203276"/>
              <a:gd name="connsiteX49" fmla="*/ 90690 w 158267"/>
              <a:gd name="connsiteY49" fmla="*/ 25793 h 203276"/>
              <a:gd name="connsiteX50" fmla="*/ 90690 w 158267"/>
              <a:gd name="connsiteY50" fmla="*/ 21221 h 203276"/>
              <a:gd name="connsiteX51" fmla="*/ 92011 w 158267"/>
              <a:gd name="connsiteY51" fmla="*/ 19430 h 203276"/>
              <a:gd name="connsiteX52" fmla="*/ 93649 w 158267"/>
              <a:gd name="connsiteY52" fmla="*/ 16954 h 203276"/>
              <a:gd name="connsiteX53" fmla="*/ 95161 w 158267"/>
              <a:gd name="connsiteY53" fmla="*/ 15938 h 203276"/>
              <a:gd name="connsiteX54" fmla="*/ 96786 w 158267"/>
              <a:gd name="connsiteY54" fmla="*/ 12344 h 203276"/>
              <a:gd name="connsiteX55" fmla="*/ 96570 w 158267"/>
              <a:gd name="connsiteY55" fmla="*/ 10655 h 203276"/>
              <a:gd name="connsiteX56" fmla="*/ 95707 w 158267"/>
              <a:gd name="connsiteY56" fmla="*/ 5753 h 203276"/>
              <a:gd name="connsiteX57" fmla="*/ 94614 w 158267"/>
              <a:gd name="connsiteY57" fmla="*/ 4305 h 203276"/>
              <a:gd name="connsiteX58" fmla="*/ 94614 w 158267"/>
              <a:gd name="connsiteY58" fmla="*/ 1308 h 203276"/>
              <a:gd name="connsiteX59" fmla="*/ 91427 w 158267"/>
              <a:gd name="connsiteY59" fmla="*/ 0 h 203276"/>
              <a:gd name="connsiteX60" fmla="*/ 86969 w 158267"/>
              <a:gd name="connsiteY60" fmla="*/ 2514 h 203276"/>
              <a:gd name="connsiteX61" fmla="*/ 86524 w 158267"/>
              <a:gd name="connsiteY61" fmla="*/ 4063 h 203276"/>
              <a:gd name="connsiteX62" fmla="*/ 84785 w 158267"/>
              <a:gd name="connsiteY62" fmla="*/ 6705 h 203276"/>
              <a:gd name="connsiteX63" fmla="*/ 82054 w 158267"/>
              <a:gd name="connsiteY63" fmla="*/ 8978 h 203276"/>
              <a:gd name="connsiteX64" fmla="*/ 81965 w 158267"/>
              <a:gd name="connsiteY64" fmla="*/ 11023 h 203276"/>
              <a:gd name="connsiteX65" fmla="*/ 77914 w 158267"/>
              <a:gd name="connsiteY65" fmla="*/ 12814 h 203276"/>
              <a:gd name="connsiteX66" fmla="*/ 76606 w 158267"/>
              <a:gd name="connsiteY66" fmla="*/ 17856 h 203276"/>
              <a:gd name="connsiteX67" fmla="*/ 79451 w 158267"/>
              <a:gd name="connsiteY67" fmla="*/ 18097 h 203276"/>
              <a:gd name="connsiteX68" fmla="*/ 79667 w 158267"/>
              <a:gd name="connsiteY68" fmla="*/ 19773 h 203276"/>
              <a:gd name="connsiteX69" fmla="*/ 76860 w 158267"/>
              <a:gd name="connsiteY69" fmla="*/ 22542 h 203276"/>
              <a:gd name="connsiteX70" fmla="*/ 77165 w 158267"/>
              <a:gd name="connsiteY70" fmla="*/ 23507 h 203276"/>
              <a:gd name="connsiteX71" fmla="*/ 74345 w 158267"/>
              <a:gd name="connsiteY71" fmla="*/ 23139 h 203276"/>
              <a:gd name="connsiteX72" fmla="*/ 73355 w 158267"/>
              <a:gd name="connsiteY72" fmla="*/ 24460 h 203276"/>
              <a:gd name="connsiteX73" fmla="*/ 71716 w 158267"/>
              <a:gd name="connsiteY73" fmla="*/ 26492 h 203276"/>
              <a:gd name="connsiteX74" fmla="*/ 77063 w 158267"/>
              <a:gd name="connsiteY74" fmla="*/ 32245 h 203276"/>
              <a:gd name="connsiteX75" fmla="*/ 73990 w 158267"/>
              <a:gd name="connsiteY75" fmla="*/ 31165 h 203276"/>
              <a:gd name="connsiteX76" fmla="*/ 72593 w 158267"/>
              <a:gd name="connsiteY76" fmla="*/ 30924 h 203276"/>
              <a:gd name="connsiteX77" fmla="*/ 71500 w 158267"/>
              <a:gd name="connsiteY77" fmla="*/ 31521 h 203276"/>
              <a:gd name="connsiteX78" fmla="*/ 66395 w 158267"/>
              <a:gd name="connsiteY78" fmla="*/ 29972 h 203276"/>
              <a:gd name="connsiteX79" fmla="*/ 60705 w 158267"/>
              <a:gd name="connsiteY79" fmla="*/ 28638 h 203276"/>
              <a:gd name="connsiteX80" fmla="*/ 58191 w 158267"/>
              <a:gd name="connsiteY80" fmla="*/ 31165 h 203276"/>
              <a:gd name="connsiteX81" fmla="*/ 56984 w 158267"/>
              <a:gd name="connsiteY81" fmla="*/ 36448 h 203276"/>
              <a:gd name="connsiteX82" fmla="*/ 55905 w 158267"/>
              <a:gd name="connsiteY82" fmla="*/ 40284 h 203276"/>
              <a:gd name="connsiteX83" fmla="*/ 54813 w 158267"/>
              <a:gd name="connsiteY83" fmla="*/ 44246 h 203276"/>
              <a:gd name="connsiteX84" fmla="*/ 57975 w 158267"/>
              <a:gd name="connsiteY84" fmla="*/ 46393 h 203276"/>
              <a:gd name="connsiteX85" fmla="*/ 55372 w 158267"/>
              <a:gd name="connsiteY85" fmla="*/ 52387 h 203276"/>
              <a:gd name="connsiteX86" fmla="*/ 54952 w 158267"/>
              <a:gd name="connsiteY86" fmla="*/ 54902 h 203276"/>
              <a:gd name="connsiteX87" fmla="*/ 52527 w 158267"/>
              <a:gd name="connsiteY87" fmla="*/ 56718 h 203276"/>
              <a:gd name="connsiteX88" fmla="*/ 52984 w 158267"/>
              <a:gd name="connsiteY88" fmla="*/ 61633 h 203276"/>
              <a:gd name="connsiteX89" fmla="*/ 51777 w 158267"/>
              <a:gd name="connsiteY89" fmla="*/ 62712 h 203276"/>
              <a:gd name="connsiteX90" fmla="*/ 49593 w 158267"/>
              <a:gd name="connsiteY90" fmla="*/ 65709 h 203276"/>
              <a:gd name="connsiteX91" fmla="*/ 47980 w 158267"/>
              <a:gd name="connsiteY91" fmla="*/ 66433 h 203276"/>
              <a:gd name="connsiteX92" fmla="*/ 46977 w 158267"/>
              <a:gd name="connsiteY92" fmla="*/ 67157 h 203276"/>
              <a:gd name="connsiteX93" fmla="*/ 41732 w 158267"/>
              <a:gd name="connsiteY93" fmla="*/ 70510 h 203276"/>
              <a:gd name="connsiteX94" fmla="*/ 41630 w 158267"/>
              <a:gd name="connsiteY94" fmla="*/ 71958 h 203276"/>
              <a:gd name="connsiteX95" fmla="*/ 40868 w 158267"/>
              <a:gd name="connsiteY95" fmla="*/ 71818 h 203276"/>
              <a:gd name="connsiteX96" fmla="*/ 31280 w 158267"/>
              <a:gd name="connsiteY96" fmla="*/ 79743 h 203276"/>
              <a:gd name="connsiteX97" fmla="*/ 28003 w 158267"/>
              <a:gd name="connsiteY97" fmla="*/ 81902 h 203276"/>
              <a:gd name="connsiteX98" fmla="*/ 25717 w 158267"/>
              <a:gd name="connsiteY98" fmla="*/ 79006 h 203276"/>
              <a:gd name="connsiteX99" fmla="*/ 22123 w 158267"/>
              <a:gd name="connsiteY99" fmla="*/ 81775 h 203276"/>
              <a:gd name="connsiteX100" fmla="*/ 22123 w 158267"/>
              <a:gd name="connsiteY100" fmla="*/ 82969 h 203276"/>
              <a:gd name="connsiteX101" fmla="*/ 19202 w 158267"/>
              <a:gd name="connsiteY101" fmla="*/ 81661 h 203276"/>
              <a:gd name="connsiteX102" fmla="*/ 14820 w 158267"/>
              <a:gd name="connsiteY102" fmla="*/ 82130 h 203276"/>
              <a:gd name="connsiteX103" fmla="*/ 15024 w 158267"/>
              <a:gd name="connsiteY103" fmla="*/ 85737 h 203276"/>
              <a:gd name="connsiteX104" fmla="*/ 13817 w 158267"/>
              <a:gd name="connsiteY104" fmla="*/ 92227 h 203276"/>
              <a:gd name="connsiteX105" fmla="*/ 12204 w 158267"/>
              <a:gd name="connsiteY105" fmla="*/ 95707 h 203276"/>
              <a:gd name="connsiteX106" fmla="*/ 13080 w 158267"/>
              <a:gd name="connsiteY106" fmla="*/ 97955 h 203276"/>
              <a:gd name="connsiteX107" fmla="*/ 5118 w 158267"/>
              <a:gd name="connsiteY107" fmla="*/ 106006 h 203276"/>
              <a:gd name="connsiteX108" fmla="*/ 6095 w 158267"/>
              <a:gd name="connsiteY108" fmla="*/ 109258 h 203276"/>
              <a:gd name="connsiteX109" fmla="*/ 4267 w 158267"/>
              <a:gd name="connsiteY109" fmla="*/ 109347 h 203276"/>
              <a:gd name="connsiteX110" fmla="*/ 0 w 158267"/>
              <a:gd name="connsiteY110" fmla="*/ 114515 h 203276"/>
              <a:gd name="connsiteX111" fmla="*/ 1447 w 158267"/>
              <a:gd name="connsiteY111" fmla="*/ 119684 h 203276"/>
              <a:gd name="connsiteX112" fmla="*/ 3378 w 158267"/>
              <a:gd name="connsiteY112" fmla="*/ 118821 h 203276"/>
              <a:gd name="connsiteX113" fmla="*/ 8394 w 158267"/>
              <a:gd name="connsiteY113" fmla="*/ 119418 h 203276"/>
              <a:gd name="connsiteX114" fmla="*/ 8927 w 158267"/>
              <a:gd name="connsiteY114" fmla="*/ 120040 h 203276"/>
              <a:gd name="connsiteX115" fmla="*/ 11112 w 158267"/>
              <a:gd name="connsiteY115" fmla="*/ 124485 h 203276"/>
              <a:gd name="connsiteX116" fmla="*/ 9817 w 158267"/>
              <a:gd name="connsiteY116" fmla="*/ 131444 h 203276"/>
              <a:gd name="connsiteX117" fmla="*/ 15024 w 158267"/>
              <a:gd name="connsiteY117" fmla="*/ 133007 h 203276"/>
              <a:gd name="connsiteX118" fmla="*/ 16344 w 158267"/>
              <a:gd name="connsiteY118" fmla="*/ 134924 h 203276"/>
              <a:gd name="connsiteX119" fmla="*/ 19418 w 158267"/>
              <a:gd name="connsiteY119" fmla="*/ 134924 h 203276"/>
              <a:gd name="connsiteX120" fmla="*/ 19837 w 158267"/>
              <a:gd name="connsiteY120" fmla="*/ 137794 h 203276"/>
              <a:gd name="connsiteX121" fmla="*/ 23850 w 158267"/>
              <a:gd name="connsiteY121" fmla="*/ 141871 h 203276"/>
              <a:gd name="connsiteX122" fmla="*/ 26923 w 158267"/>
              <a:gd name="connsiteY122" fmla="*/ 141274 h 203276"/>
              <a:gd name="connsiteX123" fmla="*/ 27254 w 158267"/>
              <a:gd name="connsiteY123" fmla="*/ 145224 h 203276"/>
              <a:gd name="connsiteX124" fmla="*/ 24739 w 158267"/>
              <a:gd name="connsiteY124" fmla="*/ 145110 h 203276"/>
              <a:gd name="connsiteX125" fmla="*/ 29108 w 158267"/>
              <a:gd name="connsiteY125" fmla="*/ 163347 h 203276"/>
              <a:gd name="connsiteX126" fmla="*/ 30518 w 158267"/>
              <a:gd name="connsiteY126" fmla="*/ 167284 h 203276"/>
              <a:gd name="connsiteX127" fmla="*/ 35432 w 158267"/>
              <a:gd name="connsiteY127" fmla="*/ 169697 h 203276"/>
              <a:gd name="connsiteX128" fmla="*/ 35115 w 158267"/>
              <a:gd name="connsiteY128" fmla="*/ 172313 h 203276"/>
              <a:gd name="connsiteX129" fmla="*/ 37160 w 158267"/>
              <a:gd name="connsiteY129" fmla="*/ 173862 h 203276"/>
              <a:gd name="connsiteX130" fmla="*/ 52628 w 158267"/>
              <a:gd name="connsiteY130" fmla="*/ 184658 h 203276"/>
              <a:gd name="connsiteX131" fmla="*/ 74129 w 158267"/>
              <a:gd name="connsiteY131" fmla="*/ 186588 h 203276"/>
              <a:gd name="connsiteX132" fmla="*/ 82054 w 158267"/>
              <a:gd name="connsiteY132" fmla="*/ 187553 h 203276"/>
              <a:gd name="connsiteX133" fmla="*/ 87185 w 158267"/>
              <a:gd name="connsiteY133" fmla="*/ 187896 h 203276"/>
              <a:gd name="connsiteX134" fmla="*/ 90868 w 158267"/>
              <a:gd name="connsiteY134" fmla="*/ 190068 h 203276"/>
              <a:gd name="connsiteX135" fmla="*/ 94271 w 158267"/>
              <a:gd name="connsiteY135" fmla="*/ 192341 h 203276"/>
              <a:gd name="connsiteX136" fmla="*/ 96672 w 158267"/>
              <a:gd name="connsiteY136" fmla="*/ 193687 h 203276"/>
              <a:gd name="connsiteX137" fmla="*/ 97421 w 158267"/>
              <a:gd name="connsiteY137" fmla="*/ 193687 h 203276"/>
              <a:gd name="connsiteX138" fmla="*/ 104952 w 158267"/>
              <a:gd name="connsiteY138" fmla="*/ 197523 h 203276"/>
              <a:gd name="connsiteX139" fmla="*/ 105765 w 158267"/>
              <a:gd name="connsiteY139" fmla="*/ 197523 h 203276"/>
              <a:gd name="connsiteX140" fmla="*/ 105765 w 158267"/>
              <a:gd name="connsiteY140" fmla="*/ 197561 h 203276"/>
              <a:gd name="connsiteX141" fmla="*/ 106794 w 158267"/>
              <a:gd name="connsiteY141" fmla="*/ 198361 h 203276"/>
              <a:gd name="connsiteX142" fmla="*/ 107137 w 158267"/>
              <a:gd name="connsiteY142" fmla="*/ 198716 h 203276"/>
              <a:gd name="connsiteX143" fmla="*/ 108381 w 158267"/>
              <a:gd name="connsiteY143" fmla="*/ 198856 h 203276"/>
              <a:gd name="connsiteX144" fmla="*/ 109423 w 158267"/>
              <a:gd name="connsiteY144" fmla="*/ 200037 h 203276"/>
              <a:gd name="connsiteX145" fmla="*/ 116179 w 158267"/>
              <a:gd name="connsiteY145" fmla="*/ 203276 h 203276"/>
              <a:gd name="connsiteX146" fmla="*/ 118148 w 158267"/>
              <a:gd name="connsiteY146" fmla="*/ 201460 h 203276"/>
              <a:gd name="connsiteX147" fmla="*/ 119227 w 158267"/>
              <a:gd name="connsiteY147" fmla="*/ 199072 h 203276"/>
              <a:gd name="connsiteX148" fmla="*/ 122288 w 158267"/>
              <a:gd name="connsiteY148" fmla="*/ 194144 h 203276"/>
              <a:gd name="connsiteX149" fmla="*/ 123278 w 158267"/>
              <a:gd name="connsiteY149" fmla="*/ 192341 h 203276"/>
              <a:gd name="connsiteX150" fmla="*/ 125882 w 158267"/>
              <a:gd name="connsiteY150" fmla="*/ 190550 h 203276"/>
              <a:gd name="connsiteX151" fmla="*/ 128727 w 158267"/>
              <a:gd name="connsiteY151" fmla="*/ 188988 h 203276"/>
              <a:gd name="connsiteX152" fmla="*/ 132651 w 158267"/>
              <a:gd name="connsiteY152" fmla="*/ 189839 h 203276"/>
              <a:gd name="connsiteX153" fmla="*/ 145275 w 158267"/>
              <a:gd name="connsiteY153" fmla="*/ 191719 h 203276"/>
              <a:gd name="connsiteX154" fmla="*/ 145770 w 158267"/>
              <a:gd name="connsiteY154" fmla="*/ 191884 h 203276"/>
              <a:gd name="connsiteX155" fmla="*/ 148551 w 158267"/>
              <a:gd name="connsiteY155" fmla="*/ 193687 h 203276"/>
              <a:gd name="connsiteX156" fmla="*/ 153466 w 158267"/>
              <a:gd name="connsiteY156" fmla="*/ 188988 h 203276"/>
              <a:gd name="connsiteX157" fmla="*/ 155194 w 158267"/>
              <a:gd name="connsiteY157" fmla="*/ 182752 h 203276"/>
              <a:gd name="connsiteX158" fmla="*/ 156387 w 158267"/>
              <a:gd name="connsiteY158" fmla="*/ 175793 h 203276"/>
              <a:gd name="connsiteX159" fmla="*/ 157492 w 158267"/>
              <a:gd name="connsiteY159" fmla="*/ 172935 h 203276"/>
              <a:gd name="connsiteX160" fmla="*/ 157594 w 158267"/>
              <a:gd name="connsiteY160" fmla="*/ 171602 h 203276"/>
              <a:gd name="connsiteX161" fmla="*/ 157708 w 158267"/>
              <a:gd name="connsiteY161" fmla="*/ 171348 h 203276"/>
              <a:gd name="connsiteX162" fmla="*/ 157721 w 158267"/>
              <a:gd name="connsiteY162" fmla="*/ 171234 h 2032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</a:cxnLst>
            <a:rect l="l" t="t" r="r" b="b"/>
            <a:pathLst>
              <a:path w="158267" h="203276">
                <a:moveTo>
                  <a:pt x="157721" y="171234"/>
                </a:moveTo>
                <a:lnTo>
                  <a:pt x="157721" y="171234"/>
                </a:lnTo>
                <a:cubicBezTo>
                  <a:pt x="157860" y="170865"/>
                  <a:pt x="158038" y="170522"/>
                  <a:pt x="158127" y="170180"/>
                </a:cubicBezTo>
                <a:cubicBezTo>
                  <a:pt x="158127" y="170167"/>
                  <a:pt x="158127" y="170167"/>
                  <a:pt x="158165" y="170103"/>
                </a:cubicBezTo>
                <a:cubicBezTo>
                  <a:pt x="158229" y="169989"/>
                  <a:pt x="158241" y="169824"/>
                  <a:pt x="158267" y="169697"/>
                </a:cubicBezTo>
                <a:cubicBezTo>
                  <a:pt x="158483" y="167627"/>
                  <a:pt x="157860" y="165633"/>
                  <a:pt x="157924" y="163702"/>
                </a:cubicBezTo>
                <a:cubicBezTo>
                  <a:pt x="157810" y="163550"/>
                  <a:pt x="157530" y="163347"/>
                  <a:pt x="157530" y="163347"/>
                </a:cubicBezTo>
                <a:cubicBezTo>
                  <a:pt x="157111" y="163080"/>
                  <a:pt x="156654" y="163004"/>
                  <a:pt x="156324" y="162636"/>
                </a:cubicBezTo>
                <a:cubicBezTo>
                  <a:pt x="156298" y="162610"/>
                  <a:pt x="155536" y="160985"/>
                  <a:pt x="155511" y="160909"/>
                </a:cubicBezTo>
                <a:cubicBezTo>
                  <a:pt x="155486" y="160820"/>
                  <a:pt x="155092" y="159512"/>
                  <a:pt x="155092" y="159499"/>
                </a:cubicBezTo>
                <a:cubicBezTo>
                  <a:pt x="155092" y="158826"/>
                  <a:pt x="155854" y="157581"/>
                  <a:pt x="156298" y="156743"/>
                </a:cubicBezTo>
                <a:cubicBezTo>
                  <a:pt x="156717" y="155968"/>
                  <a:pt x="157721" y="154863"/>
                  <a:pt x="157594" y="154101"/>
                </a:cubicBezTo>
                <a:cubicBezTo>
                  <a:pt x="157492" y="153263"/>
                  <a:pt x="156032" y="152844"/>
                  <a:pt x="155092" y="152069"/>
                </a:cubicBezTo>
                <a:cubicBezTo>
                  <a:pt x="154901" y="151930"/>
                  <a:pt x="154889" y="151561"/>
                  <a:pt x="154762" y="151460"/>
                </a:cubicBezTo>
                <a:cubicBezTo>
                  <a:pt x="153860" y="150825"/>
                  <a:pt x="153314" y="151015"/>
                  <a:pt x="153009" y="150139"/>
                </a:cubicBezTo>
                <a:cubicBezTo>
                  <a:pt x="152933" y="149923"/>
                  <a:pt x="152818" y="149225"/>
                  <a:pt x="152780" y="149110"/>
                </a:cubicBezTo>
                <a:cubicBezTo>
                  <a:pt x="152780" y="148551"/>
                  <a:pt x="152780" y="147942"/>
                  <a:pt x="152818" y="147345"/>
                </a:cubicBezTo>
                <a:lnTo>
                  <a:pt x="152818" y="147332"/>
                </a:lnTo>
                <a:cubicBezTo>
                  <a:pt x="152831" y="147027"/>
                  <a:pt x="152971" y="143916"/>
                  <a:pt x="152920" y="143535"/>
                </a:cubicBezTo>
                <a:cubicBezTo>
                  <a:pt x="152780" y="143078"/>
                  <a:pt x="152056" y="143268"/>
                  <a:pt x="152158" y="142570"/>
                </a:cubicBezTo>
                <a:cubicBezTo>
                  <a:pt x="152552" y="141719"/>
                  <a:pt x="153365" y="141274"/>
                  <a:pt x="153911" y="140550"/>
                </a:cubicBezTo>
                <a:cubicBezTo>
                  <a:pt x="154025" y="140449"/>
                  <a:pt x="155460" y="139877"/>
                  <a:pt x="155486" y="139877"/>
                </a:cubicBezTo>
                <a:cubicBezTo>
                  <a:pt x="156095" y="139738"/>
                  <a:pt x="158165" y="139090"/>
                  <a:pt x="158267" y="139014"/>
                </a:cubicBezTo>
                <a:cubicBezTo>
                  <a:pt x="157149" y="137794"/>
                  <a:pt x="150037" y="130352"/>
                  <a:pt x="149986" y="129882"/>
                </a:cubicBezTo>
                <a:cubicBezTo>
                  <a:pt x="149910" y="129412"/>
                  <a:pt x="150190" y="128879"/>
                  <a:pt x="150304" y="128308"/>
                </a:cubicBezTo>
                <a:cubicBezTo>
                  <a:pt x="151802" y="119570"/>
                  <a:pt x="152920" y="110083"/>
                  <a:pt x="154101" y="101345"/>
                </a:cubicBezTo>
                <a:cubicBezTo>
                  <a:pt x="152818" y="99517"/>
                  <a:pt x="150964" y="98298"/>
                  <a:pt x="149428" y="96773"/>
                </a:cubicBezTo>
                <a:cubicBezTo>
                  <a:pt x="149199" y="96037"/>
                  <a:pt x="150037" y="95986"/>
                  <a:pt x="149656" y="95440"/>
                </a:cubicBezTo>
                <a:cubicBezTo>
                  <a:pt x="148551" y="95021"/>
                  <a:pt x="147751" y="94259"/>
                  <a:pt x="147573" y="92824"/>
                </a:cubicBezTo>
                <a:cubicBezTo>
                  <a:pt x="146900" y="92722"/>
                  <a:pt x="146329" y="92506"/>
                  <a:pt x="145503" y="92557"/>
                </a:cubicBezTo>
                <a:cubicBezTo>
                  <a:pt x="144157" y="91579"/>
                  <a:pt x="142709" y="89941"/>
                  <a:pt x="141566" y="88861"/>
                </a:cubicBezTo>
                <a:cubicBezTo>
                  <a:pt x="140944" y="88252"/>
                  <a:pt x="140284" y="88036"/>
                  <a:pt x="140169" y="87414"/>
                </a:cubicBezTo>
                <a:cubicBezTo>
                  <a:pt x="139953" y="86283"/>
                  <a:pt x="141084" y="85356"/>
                  <a:pt x="140817" y="84048"/>
                </a:cubicBezTo>
                <a:cubicBezTo>
                  <a:pt x="137312" y="80886"/>
                  <a:pt x="132511" y="79146"/>
                  <a:pt x="128397" y="76631"/>
                </a:cubicBezTo>
                <a:cubicBezTo>
                  <a:pt x="124586" y="75399"/>
                  <a:pt x="121615" y="73202"/>
                  <a:pt x="117703" y="72059"/>
                </a:cubicBezTo>
                <a:cubicBezTo>
                  <a:pt x="117475" y="71602"/>
                  <a:pt x="116789" y="71615"/>
                  <a:pt x="116509" y="71221"/>
                </a:cubicBezTo>
                <a:cubicBezTo>
                  <a:pt x="116446" y="64935"/>
                  <a:pt x="118757" y="61201"/>
                  <a:pt x="120116" y="56476"/>
                </a:cubicBezTo>
                <a:cubicBezTo>
                  <a:pt x="118808" y="51587"/>
                  <a:pt x="115862" y="46659"/>
                  <a:pt x="114020" y="41859"/>
                </a:cubicBezTo>
                <a:cubicBezTo>
                  <a:pt x="113664" y="40944"/>
                  <a:pt x="113042" y="39852"/>
                  <a:pt x="113042" y="39204"/>
                </a:cubicBezTo>
                <a:cubicBezTo>
                  <a:pt x="113042" y="37655"/>
                  <a:pt x="114503" y="36690"/>
                  <a:pt x="114655" y="35140"/>
                </a:cubicBezTo>
                <a:cubicBezTo>
                  <a:pt x="113525" y="34950"/>
                  <a:pt x="112674" y="34175"/>
                  <a:pt x="111607" y="33680"/>
                </a:cubicBezTo>
                <a:cubicBezTo>
                  <a:pt x="111391" y="33591"/>
                  <a:pt x="111061" y="33756"/>
                  <a:pt x="110845" y="33680"/>
                </a:cubicBezTo>
                <a:cubicBezTo>
                  <a:pt x="110108" y="33439"/>
                  <a:pt x="109308" y="32588"/>
                  <a:pt x="108457" y="32384"/>
                </a:cubicBezTo>
                <a:cubicBezTo>
                  <a:pt x="108203" y="32308"/>
                  <a:pt x="107911" y="32448"/>
                  <a:pt x="107695" y="32384"/>
                </a:cubicBezTo>
                <a:cubicBezTo>
                  <a:pt x="107048" y="32118"/>
                  <a:pt x="106425" y="31369"/>
                  <a:pt x="105727" y="31165"/>
                </a:cubicBezTo>
                <a:cubicBezTo>
                  <a:pt x="105473" y="31102"/>
                  <a:pt x="105117" y="31267"/>
                  <a:pt x="104851" y="31165"/>
                </a:cubicBezTo>
                <a:cubicBezTo>
                  <a:pt x="104622" y="31076"/>
                  <a:pt x="104431" y="30645"/>
                  <a:pt x="104190" y="30556"/>
                </a:cubicBezTo>
                <a:cubicBezTo>
                  <a:pt x="103060" y="30226"/>
                  <a:pt x="102273" y="29629"/>
                  <a:pt x="101384" y="29603"/>
                </a:cubicBezTo>
                <a:cubicBezTo>
                  <a:pt x="99326" y="29552"/>
                  <a:pt x="96672" y="30429"/>
                  <a:pt x="94386" y="29844"/>
                </a:cubicBezTo>
                <a:cubicBezTo>
                  <a:pt x="93484" y="28232"/>
                  <a:pt x="91071" y="27851"/>
                  <a:pt x="90690" y="25793"/>
                </a:cubicBezTo>
                <a:cubicBezTo>
                  <a:pt x="90423" y="24358"/>
                  <a:pt x="91541" y="22644"/>
                  <a:pt x="90690" y="21221"/>
                </a:cubicBezTo>
                <a:cubicBezTo>
                  <a:pt x="90931" y="20955"/>
                  <a:pt x="91871" y="19608"/>
                  <a:pt x="92011" y="19430"/>
                </a:cubicBezTo>
                <a:cubicBezTo>
                  <a:pt x="92506" y="18567"/>
                  <a:pt x="93649" y="16954"/>
                  <a:pt x="93649" y="16954"/>
                </a:cubicBezTo>
                <a:cubicBezTo>
                  <a:pt x="93675" y="16954"/>
                  <a:pt x="94856" y="16001"/>
                  <a:pt x="95161" y="15938"/>
                </a:cubicBezTo>
                <a:cubicBezTo>
                  <a:pt x="94678" y="13741"/>
                  <a:pt x="96545" y="13639"/>
                  <a:pt x="96786" y="12344"/>
                </a:cubicBezTo>
                <a:cubicBezTo>
                  <a:pt x="96850" y="11861"/>
                  <a:pt x="96583" y="11176"/>
                  <a:pt x="96570" y="10655"/>
                </a:cubicBezTo>
                <a:cubicBezTo>
                  <a:pt x="96392" y="8242"/>
                  <a:pt x="96443" y="7213"/>
                  <a:pt x="95707" y="5753"/>
                </a:cubicBezTo>
                <a:cubicBezTo>
                  <a:pt x="95402" y="5130"/>
                  <a:pt x="94830" y="4838"/>
                  <a:pt x="94614" y="4305"/>
                </a:cubicBezTo>
                <a:cubicBezTo>
                  <a:pt x="94221" y="3340"/>
                  <a:pt x="94665" y="2400"/>
                  <a:pt x="94614" y="1308"/>
                </a:cubicBezTo>
                <a:cubicBezTo>
                  <a:pt x="93751" y="660"/>
                  <a:pt x="92621" y="279"/>
                  <a:pt x="91427" y="0"/>
                </a:cubicBezTo>
                <a:cubicBezTo>
                  <a:pt x="90271" y="1168"/>
                  <a:pt x="88709" y="1943"/>
                  <a:pt x="86969" y="2514"/>
                </a:cubicBezTo>
                <a:cubicBezTo>
                  <a:pt x="86715" y="2908"/>
                  <a:pt x="86652" y="3517"/>
                  <a:pt x="86524" y="4063"/>
                </a:cubicBezTo>
                <a:cubicBezTo>
                  <a:pt x="85445" y="4381"/>
                  <a:pt x="84874" y="5257"/>
                  <a:pt x="84785" y="6705"/>
                </a:cubicBezTo>
                <a:cubicBezTo>
                  <a:pt x="83502" y="7073"/>
                  <a:pt x="83388" y="8661"/>
                  <a:pt x="82054" y="8978"/>
                </a:cubicBezTo>
                <a:cubicBezTo>
                  <a:pt x="82041" y="9664"/>
                  <a:pt x="82156" y="10502"/>
                  <a:pt x="81965" y="11023"/>
                </a:cubicBezTo>
                <a:cubicBezTo>
                  <a:pt x="80505" y="11518"/>
                  <a:pt x="79031" y="11937"/>
                  <a:pt x="77914" y="12814"/>
                </a:cubicBezTo>
                <a:cubicBezTo>
                  <a:pt x="78308" y="15405"/>
                  <a:pt x="76746" y="15849"/>
                  <a:pt x="76606" y="17856"/>
                </a:cubicBezTo>
                <a:cubicBezTo>
                  <a:pt x="77317" y="18186"/>
                  <a:pt x="78739" y="17767"/>
                  <a:pt x="79451" y="18097"/>
                </a:cubicBezTo>
                <a:cubicBezTo>
                  <a:pt x="79159" y="18821"/>
                  <a:pt x="79781" y="18935"/>
                  <a:pt x="79667" y="19773"/>
                </a:cubicBezTo>
                <a:cubicBezTo>
                  <a:pt x="78549" y="20485"/>
                  <a:pt x="77914" y="21767"/>
                  <a:pt x="76860" y="22542"/>
                </a:cubicBezTo>
                <a:cubicBezTo>
                  <a:pt x="76746" y="23012"/>
                  <a:pt x="77469" y="23190"/>
                  <a:pt x="77165" y="23507"/>
                </a:cubicBezTo>
                <a:cubicBezTo>
                  <a:pt x="76022" y="24053"/>
                  <a:pt x="75183" y="22936"/>
                  <a:pt x="74345" y="23139"/>
                </a:cubicBezTo>
                <a:cubicBezTo>
                  <a:pt x="73761" y="23266"/>
                  <a:pt x="73685" y="23990"/>
                  <a:pt x="73355" y="24460"/>
                </a:cubicBezTo>
                <a:cubicBezTo>
                  <a:pt x="72859" y="25158"/>
                  <a:pt x="72046" y="25793"/>
                  <a:pt x="71716" y="26492"/>
                </a:cubicBezTo>
                <a:cubicBezTo>
                  <a:pt x="73621" y="28257"/>
                  <a:pt x="76961" y="28486"/>
                  <a:pt x="77063" y="32245"/>
                </a:cubicBezTo>
                <a:cubicBezTo>
                  <a:pt x="75933" y="32283"/>
                  <a:pt x="75018" y="31445"/>
                  <a:pt x="73990" y="31165"/>
                </a:cubicBezTo>
                <a:cubicBezTo>
                  <a:pt x="73736" y="31102"/>
                  <a:pt x="72910" y="30899"/>
                  <a:pt x="72593" y="30924"/>
                </a:cubicBezTo>
                <a:cubicBezTo>
                  <a:pt x="72224" y="30975"/>
                  <a:pt x="71881" y="31483"/>
                  <a:pt x="71500" y="31521"/>
                </a:cubicBezTo>
                <a:cubicBezTo>
                  <a:pt x="71056" y="31572"/>
                  <a:pt x="67144" y="30251"/>
                  <a:pt x="66395" y="29972"/>
                </a:cubicBezTo>
                <a:cubicBezTo>
                  <a:pt x="64490" y="29286"/>
                  <a:pt x="62471" y="29006"/>
                  <a:pt x="60705" y="28638"/>
                </a:cubicBezTo>
                <a:cubicBezTo>
                  <a:pt x="59944" y="29603"/>
                  <a:pt x="59105" y="30378"/>
                  <a:pt x="58191" y="31165"/>
                </a:cubicBezTo>
                <a:cubicBezTo>
                  <a:pt x="58292" y="33019"/>
                  <a:pt x="57442" y="35242"/>
                  <a:pt x="56984" y="36448"/>
                </a:cubicBezTo>
                <a:cubicBezTo>
                  <a:pt x="56629" y="37465"/>
                  <a:pt x="56324" y="38912"/>
                  <a:pt x="55905" y="40284"/>
                </a:cubicBezTo>
                <a:cubicBezTo>
                  <a:pt x="55524" y="41655"/>
                  <a:pt x="54711" y="43510"/>
                  <a:pt x="54813" y="44246"/>
                </a:cubicBezTo>
                <a:cubicBezTo>
                  <a:pt x="55029" y="45643"/>
                  <a:pt x="56921" y="45732"/>
                  <a:pt x="57975" y="46393"/>
                </a:cubicBezTo>
                <a:cubicBezTo>
                  <a:pt x="57772" y="48691"/>
                  <a:pt x="57124" y="51422"/>
                  <a:pt x="55372" y="52387"/>
                </a:cubicBezTo>
                <a:cubicBezTo>
                  <a:pt x="55283" y="53301"/>
                  <a:pt x="55067" y="54076"/>
                  <a:pt x="54952" y="54902"/>
                </a:cubicBezTo>
                <a:cubicBezTo>
                  <a:pt x="54457" y="54952"/>
                  <a:pt x="53975" y="55943"/>
                  <a:pt x="52527" y="56718"/>
                </a:cubicBezTo>
                <a:cubicBezTo>
                  <a:pt x="51511" y="57912"/>
                  <a:pt x="52463" y="60223"/>
                  <a:pt x="52984" y="61633"/>
                </a:cubicBezTo>
                <a:cubicBezTo>
                  <a:pt x="52844" y="62433"/>
                  <a:pt x="52197" y="62293"/>
                  <a:pt x="51777" y="62712"/>
                </a:cubicBezTo>
                <a:cubicBezTo>
                  <a:pt x="50914" y="63512"/>
                  <a:pt x="50469" y="64820"/>
                  <a:pt x="49593" y="65709"/>
                </a:cubicBezTo>
                <a:cubicBezTo>
                  <a:pt x="49085" y="66217"/>
                  <a:pt x="48552" y="66128"/>
                  <a:pt x="47980" y="66433"/>
                </a:cubicBezTo>
                <a:cubicBezTo>
                  <a:pt x="47625" y="66624"/>
                  <a:pt x="47320" y="66954"/>
                  <a:pt x="46977" y="67157"/>
                </a:cubicBezTo>
                <a:cubicBezTo>
                  <a:pt x="45097" y="68186"/>
                  <a:pt x="42989" y="68757"/>
                  <a:pt x="41732" y="70510"/>
                </a:cubicBezTo>
                <a:cubicBezTo>
                  <a:pt x="41706" y="70980"/>
                  <a:pt x="41833" y="71640"/>
                  <a:pt x="41630" y="71958"/>
                </a:cubicBezTo>
                <a:cubicBezTo>
                  <a:pt x="41287" y="72009"/>
                  <a:pt x="41249" y="71729"/>
                  <a:pt x="40868" y="71818"/>
                </a:cubicBezTo>
                <a:cubicBezTo>
                  <a:pt x="37731" y="74536"/>
                  <a:pt x="34366" y="76974"/>
                  <a:pt x="31280" y="79743"/>
                </a:cubicBezTo>
                <a:cubicBezTo>
                  <a:pt x="29959" y="80187"/>
                  <a:pt x="29463" y="81584"/>
                  <a:pt x="28003" y="81902"/>
                </a:cubicBezTo>
                <a:cubicBezTo>
                  <a:pt x="27787" y="80352"/>
                  <a:pt x="26708" y="79743"/>
                  <a:pt x="25717" y="79006"/>
                </a:cubicBezTo>
                <a:cubicBezTo>
                  <a:pt x="24663" y="80073"/>
                  <a:pt x="23774" y="81356"/>
                  <a:pt x="22123" y="81775"/>
                </a:cubicBezTo>
                <a:cubicBezTo>
                  <a:pt x="21818" y="82092"/>
                  <a:pt x="22428" y="82651"/>
                  <a:pt x="22123" y="82969"/>
                </a:cubicBezTo>
                <a:cubicBezTo>
                  <a:pt x="20675" y="83058"/>
                  <a:pt x="19989" y="82321"/>
                  <a:pt x="19202" y="81661"/>
                </a:cubicBezTo>
                <a:cubicBezTo>
                  <a:pt x="17703" y="81787"/>
                  <a:pt x="16217" y="81927"/>
                  <a:pt x="14820" y="82130"/>
                </a:cubicBezTo>
                <a:cubicBezTo>
                  <a:pt x="14757" y="83502"/>
                  <a:pt x="15024" y="84493"/>
                  <a:pt x="15024" y="85737"/>
                </a:cubicBezTo>
                <a:cubicBezTo>
                  <a:pt x="14033" y="87274"/>
                  <a:pt x="13195" y="89547"/>
                  <a:pt x="13817" y="92227"/>
                </a:cubicBezTo>
                <a:cubicBezTo>
                  <a:pt x="13576" y="93395"/>
                  <a:pt x="12204" y="94513"/>
                  <a:pt x="12204" y="95707"/>
                </a:cubicBezTo>
                <a:cubicBezTo>
                  <a:pt x="12230" y="96558"/>
                  <a:pt x="13080" y="96951"/>
                  <a:pt x="13080" y="97955"/>
                </a:cubicBezTo>
                <a:cubicBezTo>
                  <a:pt x="10515" y="100736"/>
                  <a:pt x="7696" y="103251"/>
                  <a:pt x="5118" y="106006"/>
                </a:cubicBezTo>
                <a:cubicBezTo>
                  <a:pt x="5092" y="107467"/>
                  <a:pt x="5448" y="108546"/>
                  <a:pt x="6095" y="109258"/>
                </a:cubicBezTo>
                <a:cubicBezTo>
                  <a:pt x="5689" y="109473"/>
                  <a:pt x="4851" y="109308"/>
                  <a:pt x="4267" y="109347"/>
                </a:cubicBezTo>
                <a:cubicBezTo>
                  <a:pt x="2527" y="110769"/>
                  <a:pt x="1308" y="112687"/>
                  <a:pt x="0" y="114515"/>
                </a:cubicBezTo>
                <a:cubicBezTo>
                  <a:pt x="698" y="116001"/>
                  <a:pt x="1028" y="117868"/>
                  <a:pt x="1447" y="119684"/>
                </a:cubicBezTo>
                <a:cubicBezTo>
                  <a:pt x="2209" y="119786"/>
                  <a:pt x="2616" y="119011"/>
                  <a:pt x="3378" y="118821"/>
                </a:cubicBezTo>
                <a:cubicBezTo>
                  <a:pt x="4648" y="118579"/>
                  <a:pt x="7137" y="118846"/>
                  <a:pt x="8394" y="119418"/>
                </a:cubicBezTo>
                <a:cubicBezTo>
                  <a:pt x="8559" y="119519"/>
                  <a:pt x="8623" y="119811"/>
                  <a:pt x="8927" y="120040"/>
                </a:cubicBezTo>
                <a:cubicBezTo>
                  <a:pt x="10121" y="120878"/>
                  <a:pt x="11112" y="123863"/>
                  <a:pt x="11112" y="124485"/>
                </a:cubicBezTo>
                <a:cubicBezTo>
                  <a:pt x="11214" y="126619"/>
                  <a:pt x="9766" y="128816"/>
                  <a:pt x="9817" y="131444"/>
                </a:cubicBezTo>
                <a:cubicBezTo>
                  <a:pt x="10985" y="132689"/>
                  <a:pt x="13779" y="131851"/>
                  <a:pt x="15024" y="133007"/>
                </a:cubicBezTo>
                <a:cubicBezTo>
                  <a:pt x="15659" y="133515"/>
                  <a:pt x="15633" y="134467"/>
                  <a:pt x="16344" y="134924"/>
                </a:cubicBezTo>
                <a:cubicBezTo>
                  <a:pt x="17284" y="134810"/>
                  <a:pt x="18503" y="134658"/>
                  <a:pt x="19418" y="134924"/>
                </a:cubicBezTo>
                <a:cubicBezTo>
                  <a:pt x="20040" y="135470"/>
                  <a:pt x="19964" y="136664"/>
                  <a:pt x="19837" y="137794"/>
                </a:cubicBezTo>
                <a:cubicBezTo>
                  <a:pt x="20967" y="139382"/>
                  <a:pt x="22313" y="140741"/>
                  <a:pt x="23850" y="141871"/>
                </a:cubicBezTo>
                <a:cubicBezTo>
                  <a:pt x="24371" y="141160"/>
                  <a:pt x="25818" y="140944"/>
                  <a:pt x="26923" y="141274"/>
                </a:cubicBezTo>
                <a:cubicBezTo>
                  <a:pt x="27076" y="142468"/>
                  <a:pt x="27419" y="144081"/>
                  <a:pt x="27254" y="145224"/>
                </a:cubicBezTo>
                <a:cubicBezTo>
                  <a:pt x="26377" y="145059"/>
                  <a:pt x="25488" y="145021"/>
                  <a:pt x="24739" y="145110"/>
                </a:cubicBezTo>
                <a:cubicBezTo>
                  <a:pt x="25539" y="151891"/>
                  <a:pt x="27825" y="157048"/>
                  <a:pt x="29108" y="163347"/>
                </a:cubicBezTo>
                <a:cubicBezTo>
                  <a:pt x="29641" y="164579"/>
                  <a:pt x="30035" y="165988"/>
                  <a:pt x="30518" y="167284"/>
                </a:cubicBezTo>
                <a:cubicBezTo>
                  <a:pt x="31978" y="168262"/>
                  <a:pt x="33820" y="168846"/>
                  <a:pt x="35432" y="169697"/>
                </a:cubicBezTo>
                <a:cubicBezTo>
                  <a:pt x="35623" y="170472"/>
                  <a:pt x="35229" y="171513"/>
                  <a:pt x="35115" y="172313"/>
                </a:cubicBezTo>
                <a:cubicBezTo>
                  <a:pt x="35623" y="172999"/>
                  <a:pt x="36169" y="173634"/>
                  <a:pt x="37160" y="173862"/>
                </a:cubicBezTo>
                <a:cubicBezTo>
                  <a:pt x="37210" y="173875"/>
                  <a:pt x="48120" y="181521"/>
                  <a:pt x="52628" y="184658"/>
                </a:cubicBezTo>
                <a:cubicBezTo>
                  <a:pt x="58826" y="185978"/>
                  <a:pt x="66814" y="185889"/>
                  <a:pt x="74129" y="186588"/>
                </a:cubicBezTo>
                <a:cubicBezTo>
                  <a:pt x="76860" y="186842"/>
                  <a:pt x="79552" y="187325"/>
                  <a:pt x="82054" y="187553"/>
                </a:cubicBezTo>
                <a:cubicBezTo>
                  <a:pt x="83883" y="187731"/>
                  <a:pt x="85737" y="187274"/>
                  <a:pt x="87185" y="187896"/>
                </a:cubicBezTo>
                <a:cubicBezTo>
                  <a:pt x="87642" y="188125"/>
                  <a:pt x="90601" y="189928"/>
                  <a:pt x="90868" y="190068"/>
                </a:cubicBezTo>
                <a:cubicBezTo>
                  <a:pt x="92087" y="190728"/>
                  <a:pt x="93040" y="191668"/>
                  <a:pt x="94271" y="192341"/>
                </a:cubicBezTo>
                <a:cubicBezTo>
                  <a:pt x="95338" y="192531"/>
                  <a:pt x="96138" y="192938"/>
                  <a:pt x="96672" y="193687"/>
                </a:cubicBezTo>
                <a:lnTo>
                  <a:pt x="97421" y="193687"/>
                </a:lnTo>
                <a:cubicBezTo>
                  <a:pt x="99555" y="195376"/>
                  <a:pt x="102717" y="195935"/>
                  <a:pt x="104952" y="197523"/>
                </a:cubicBezTo>
                <a:lnTo>
                  <a:pt x="105765" y="197523"/>
                </a:lnTo>
                <a:lnTo>
                  <a:pt x="105765" y="197561"/>
                </a:lnTo>
                <a:cubicBezTo>
                  <a:pt x="105778" y="197561"/>
                  <a:pt x="106794" y="198361"/>
                  <a:pt x="106794" y="198361"/>
                </a:cubicBezTo>
                <a:cubicBezTo>
                  <a:pt x="106933" y="198462"/>
                  <a:pt x="107035" y="198577"/>
                  <a:pt x="107137" y="198716"/>
                </a:cubicBezTo>
                <a:cubicBezTo>
                  <a:pt x="107632" y="198640"/>
                  <a:pt x="108318" y="198856"/>
                  <a:pt x="108381" y="198856"/>
                </a:cubicBezTo>
                <a:cubicBezTo>
                  <a:pt x="108673" y="199339"/>
                  <a:pt x="109080" y="199656"/>
                  <a:pt x="109423" y="200037"/>
                </a:cubicBezTo>
                <a:cubicBezTo>
                  <a:pt x="112534" y="200164"/>
                  <a:pt x="113576" y="202577"/>
                  <a:pt x="116179" y="203276"/>
                </a:cubicBezTo>
                <a:cubicBezTo>
                  <a:pt x="117436" y="203784"/>
                  <a:pt x="117728" y="202031"/>
                  <a:pt x="118148" y="201460"/>
                </a:cubicBezTo>
                <a:cubicBezTo>
                  <a:pt x="118643" y="200825"/>
                  <a:pt x="119278" y="200266"/>
                  <a:pt x="119227" y="199072"/>
                </a:cubicBezTo>
                <a:cubicBezTo>
                  <a:pt x="120281" y="197523"/>
                  <a:pt x="121361" y="195770"/>
                  <a:pt x="122288" y="194144"/>
                </a:cubicBezTo>
                <a:cubicBezTo>
                  <a:pt x="122580" y="193636"/>
                  <a:pt x="122885" y="192773"/>
                  <a:pt x="123278" y="192341"/>
                </a:cubicBezTo>
                <a:cubicBezTo>
                  <a:pt x="123825" y="191719"/>
                  <a:pt x="124967" y="191185"/>
                  <a:pt x="125882" y="190550"/>
                </a:cubicBezTo>
                <a:cubicBezTo>
                  <a:pt x="126542" y="190080"/>
                  <a:pt x="128117" y="189052"/>
                  <a:pt x="128727" y="188988"/>
                </a:cubicBezTo>
                <a:cubicBezTo>
                  <a:pt x="129933" y="188874"/>
                  <a:pt x="131432" y="189687"/>
                  <a:pt x="132651" y="189839"/>
                </a:cubicBezTo>
                <a:cubicBezTo>
                  <a:pt x="136753" y="190347"/>
                  <a:pt x="141325" y="190741"/>
                  <a:pt x="145275" y="191719"/>
                </a:cubicBezTo>
                <a:cubicBezTo>
                  <a:pt x="145326" y="191719"/>
                  <a:pt x="145656" y="191820"/>
                  <a:pt x="145770" y="191884"/>
                </a:cubicBezTo>
                <a:cubicBezTo>
                  <a:pt x="146634" y="192544"/>
                  <a:pt x="147599" y="193103"/>
                  <a:pt x="148551" y="193687"/>
                </a:cubicBezTo>
                <a:cubicBezTo>
                  <a:pt x="150266" y="192201"/>
                  <a:pt x="151790" y="190512"/>
                  <a:pt x="153466" y="188988"/>
                </a:cubicBezTo>
                <a:cubicBezTo>
                  <a:pt x="154215" y="187058"/>
                  <a:pt x="154647" y="184937"/>
                  <a:pt x="155194" y="182752"/>
                </a:cubicBezTo>
                <a:cubicBezTo>
                  <a:pt x="155778" y="180428"/>
                  <a:pt x="155955" y="178155"/>
                  <a:pt x="156387" y="175793"/>
                </a:cubicBezTo>
                <a:cubicBezTo>
                  <a:pt x="156603" y="174815"/>
                  <a:pt x="157251" y="173901"/>
                  <a:pt x="157492" y="172935"/>
                </a:cubicBezTo>
                <a:cubicBezTo>
                  <a:pt x="157594" y="172554"/>
                  <a:pt x="157492" y="172059"/>
                  <a:pt x="157594" y="171602"/>
                </a:cubicBezTo>
                <a:cubicBezTo>
                  <a:pt x="157619" y="171513"/>
                  <a:pt x="157657" y="171399"/>
                  <a:pt x="157708" y="171348"/>
                </a:cubicBezTo>
                <a:cubicBezTo>
                  <a:pt x="157708" y="171284"/>
                  <a:pt x="157721" y="171284"/>
                  <a:pt x="157721" y="171234"/>
                </a:cubicBezTo>
              </a:path>
            </a:pathLst>
          </a:custGeom>
          <a:solidFill>
            <a:srgbClr val="F2C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Freeform 3"/>
          <p:cNvSpPr/>
          <p:nvPr/>
        </p:nvSpPr>
        <p:spPr>
          <a:xfrm>
            <a:off x="2019081" y="557225"/>
            <a:ext cx="21869" cy="24091"/>
          </a:xfrm>
          <a:custGeom>
            <a:avLst/>
            <a:gdLst>
              <a:gd name="connsiteX0" fmla="*/ 8978 w 21869"/>
              <a:gd name="connsiteY0" fmla="*/ 3835 h 24091"/>
              <a:gd name="connsiteX1" fmla="*/ 8851 w 21869"/>
              <a:gd name="connsiteY1" fmla="*/ 3632 h 24091"/>
              <a:gd name="connsiteX2" fmla="*/ 8826 w 21869"/>
              <a:gd name="connsiteY2" fmla="*/ 3581 h 24091"/>
              <a:gd name="connsiteX3" fmla="*/ 6159 w 21869"/>
              <a:gd name="connsiteY3" fmla="*/ 292 h 24091"/>
              <a:gd name="connsiteX4" fmla="*/ 5854 w 21869"/>
              <a:gd name="connsiteY4" fmla="*/ 177 h 24091"/>
              <a:gd name="connsiteX5" fmla="*/ 4965 w 21869"/>
              <a:gd name="connsiteY5" fmla="*/ 0 h 24091"/>
              <a:gd name="connsiteX6" fmla="*/ 1727 w 21869"/>
              <a:gd name="connsiteY6" fmla="*/ 1143 h 24091"/>
              <a:gd name="connsiteX7" fmla="*/ 1485 w 21869"/>
              <a:gd name="connsiteY7" fmla="*/ 1308 h 24091"/>
              <a:gd name="connsiteX8" fmla="*/ 0 w 21869"/>
              <a:gd name="connsiteY8" fmla="*/ 4102 h 24091"/>
              <a:gd name="connsiteX9" fmla="*/ 406 w 21869"/>
              <a:gd name="connsiteY9" fmla="*/ 5257 h 24091"/>
              <a:gd name="connsiteX10" fmla="*/ 546 w 21869"/>
              <a:gd name="connsiteY10" fmla="*/ 5549 h 24091"/>
              <a:gd name="connsiteX11" fmla="*/ 1815 w 21869"/>
              <a:gd name="connsiteY11" fmla="*/ 7391 h 24091"/>
              <a:gd name="connsiteX12" fmla="*/ 3149 w 21869"/>
              <a:gd name="connsiteY12" fmla="*/ 8242 h 24091"/>
              <a:gd name="connsiteX13" fmla="*/ 3429 w 21869"/>
              <a:gd name="connsiteY13" fmla="*/ 8331 h 24091"/>
              <a:gd name="connsiteX14" fmla="*/ 7340 w 21869"/>
              <a:gd name="connsiteY14" fmla="*/ 7950 h 24091"/>
              <a:gd name="connsiteX15" fmla="*/ 11277 w 21869"/>
              <a:gd name="connsiteY15" fmla="*/ 12433 h 24091"/>
              <a:gd name="connsiteX16" fmla="*/ 8382 w 21869"/>
              <a:gd name="connsiteY16" fmla="*/ 13004 h 24091"/>
              <a:gd name="connsiteX17" fmla="*/ 8343 w 21869"/>
              <a:gd name="connsiteY17" fmla="*/ 13004 h 24091"/>
              <a:gd name="connsiteX18" fmla="*/ 7556 w 21869"/>
              <a:gd name="connsiteY18" fmla="*/ 11722 h 24091"/>
              <a:gd name="connsiteX19" fmla="*/ 5943 w 21869"/>
              <a:gd name="connsiteY19" fmla="*/ 10363 h 24091"/>
              <a:gd name="connsiteX20" fmla="*/ 5664 w 21869"/>
              <a:gd name="connsiteY20" fmla="*/ 10210 h 24091"/>
              <a:gd name="connsiteX21" fmla="*/ 2222 w 21869"/>
              <a:gd name="connsiteY21" fmla="*/ 11023 h 24091"/>
              <a:gd name="connsiteX22" fmla="*/ 2044 w 21869"/>
              <a:gd name="connsiteY22" fmla="*/ 11150 h 24091"/>
              <a:gd name="connsiteX23" fmla="*/ 1993 w 21869"/>
              <a:gd name="connsiteY23" fmla="*/ 11214 h 24091"/>
              <a:gd name="connsiteX24" fmla="*/ 266 w 21869"/>
              <a:gd name="connsiteY24" fmla="*/ 14630 h 24091"/>
              <a:gd name="connsiteX25" fmla="*/ 330 w 21869"/>
              <a:gd name="connsiteY25" fmla="*/ 14922 h 24091"/>
              <a:gd name="connsiteX26" fmla="*/ 1790 w 21869"/>
              <a:gd name="connsiteY26" fmla="*/ 16992 h 24091"/>
              <a:gd name="connsiteX27" fmla="*/ 3162 w 21869"/>
              <a:gd name="connsiteY27" fmla="*/ 17627 h 24091"/>
              <a:gd name="connsiteX28" fmla="*/ 3454 w 21869"/>
              <a:gd name="connsiteY28" fmla="*/ 17716 h 24091"/>
              <a:gd name="connsiteX29" fmla="*/ 6921 w 21869"/>
              <a:gd name="connsiteY29" fmla="*/ 16789 h 24091"/>
              <a:gd name="connsiteX30" fmla="*/ 7188 w 21869"/>
              <a:gd name="connsiteY30" fmla="*/ 16637 h 24091"/>
              <a:gd name="connsiteX31" fmla="*/ 7581 w 21869"/>
              <a:gd name="connsiteY31" fmla="*/ 16370 h 24091"/>
              <a:gd name="connsiteX32" fmla="*/ 8521 w 21869"/>
              <a:gd name="connsiteY32" fmla="*/ 13296 h 24091"/>
              <a:gd name="connsiteX33" fmla="*/ 11531 w 21869"/>
              <a:gd name="connsiteY33" fmla="*/ 12674 h 24091"/>
              <a:gd name="connsiteX34" fmla="*/ 21666 w 21869"/>
              <a:gd name="connsiteY34" fmla="*/ 24091 h 24091"/>
              <a:gd name="connsiteX35" fmla="*/ 21869 w 21869"/>
              <a:gd name="connsiteY35" fmla="*/ 23901 h 24091"/>
              <a:gd name="connsiteX36" fmla="*/ 13716 w 21869"/>
              <a:gd name="connsiteY36" fmla="*/ 14681 h 24091"/>
              <a:gd name="connsiteX37" fmla="*/ 14566 w 21869"/>
              <a:gd name="connsiteY37" fmla="*/ 12204 h 24091"/>
              <a:gd name="connsiteX38" fmla="*/ 17907 w 21869"/>
              <a:gd name="connsiteY38" fmla="*/ 10947 h 24091"/>
              <a:gd name="connsiteX39" fmla="*/ 18148 w 21869"/>
              <a:gd name="connsiteY39" fmla="*/ 10769 h 24091"/>
              <a:gd name="connsiteX40" fmla="*/ 19380 w 21869"/>
              <a:gd name="connsiteY40" fmla="*/ 9740 h 24091"/>
              <a:gd name="connsiteX41" fmla="*/ 19723 w 21869"/>
              <a:gd name="connsiteY41" fmla="*/ 7632 h 24091"/>
              <a:gd name="connsiteX42" fmla="*/ 19646 w 21869"/>
              <a:gd name="connsiteY42" fmla="*/ 7340 h 24091"/>
              <a:gd name="connsiteX43" fmla="*/ 17335 w 21869"/>
              <a:gd name="connsiteY43" fmla="*/ 4432 h 24091"/>
              <a:gd name="connsiteX44" fmla="*/ 17208 w 21869"/>
              <a:gd name="connsiteY44" fmla="*/ 4381 h 24091"/>
              <a:gd name="connsiteX45" fmla="*/ 16916 w 21869"/>
              <a:gd name="connsiteY45" fmla="*/ 4241 h 24091"/>
              <a:gd name="connsiteX46" fmla="*/ 13157 w 21869"/>
              <a:gd name="connsiteY46" fmla="*/ 5156 h 24091"/>
              <a:gd name="connsiteX47" fmla="*/ 12954 w 21869"/>
              <a:gd name="connsiteY47" fmla="*/ 5334 h 24091"/>
              <a:gd name="connsiteX48" fmla="*/ 12814 w 21869"/>
              <a:gd name="connsiteY48" fmla="*/ 5448 h 24091"/>
              <a:gd name="connsiteX49" fmla="*/ 11544 w 21869"/>
              <a:gd name="connsiteY49" fmla="*/ 8953 h 24091"/>
              <a:gd name="connsiteX50" fmla="*/ 11633 w 21869"/>
              <a:gd name="connsiteY50" fmla="*/ 9258 h 24091"/>
              <a:gd name="connsiteX51" fmla="*/ 13080 w 21869"/>
              <a:gd name="connsiteY51" fmla="*/ 11823 h 24091"/>
              <a:gd name="connsiteX52" fmla="*/ 14211 w 21869"/>
              <a:gd name="connsiteY52" fmla="*/ 12204 h 24091"/>
              <a:gd name="connsiteX53" fmla="*/ 13500 w 21869"/>
              <a:gd name="connsiteY53" fmla="*/ 14427 h 24091"/>
              <a:gd name="connsiteX54" fmla="*/ 7581 w 21869"/>
              <a:gd name="connsiteY54" fmla="*/ 7747 h 24091"/>
              <a:gd name="connsiteX55" fmla="*/ 8978 w 21869"/>
              <a:gd name="connsiteY55" fmla="*/ 3835 h 240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</a:cxnLst>
            <a:rect l="l" t="t" r="r" b="b"/>
            <a:pathLst>
              <a:path w="21869" h="24091">
                <a:moveTo>
                  <a:pt x="8978" y="3835"/>
                </a:moveTo>
                <a:cubicBezTo>
                  <a:pt x="8966" y="3771"/>
                  <a:pt x="8902" y="3708"/>
                  <a:pt x="8851" y="3632"/>
                </a:cubicBezTo>
                <a:lnTo>
                  <a:pt x="8826" y="3581"/>
                </a:lnTo>
                <a:cubicBezTo>
                  <a:pt x="8127" y="2413"/>
                  <a:pt x="7315" y="927"/>
                  <a:pt x="6159" y="292"/>
                </a:cubicBezTo>
                <a:cubicBezTo>
                  <a:pt x="6057" y="254"/>
                  <a:pt x="5969" y="215"/>
                  <a:pt x="5854" y="177"/>
                </a:cubicBezTo>
                <a:cubicBezTo>
                  <a:pt x="5575" y="76"/>
                  <a:pt x="5283" y="0"/>
                  <a:pt x="4965" y="0"/>
                </a:cubicBezTo>
                <a:cubicBezTo>
                  <a:pt x="4051" y="25"/>
                  <a:pt x="2755" y="469"/>
                  <a:pt x="1727" y="1143"/>
                </a:cubicBezTo>
                <a:cubicBezTo>
                  <a:pt x="1638" y="1219"/>
                  <a:pt x="1562" y="1257"/>
                  <a:pt x="1485" y="1308"/>
                </a:cubicBezTo>
                <a:cubicBezTo>
                  <a:pt x="482" y="2044"/>
                  <a:pt x="-215" y="3035"/>
                  <a:pt x="0" y="4102"/>
                </a:cubicBezTo>
                <a:cubicBezTo>
                  <a:pt x="76" y="4546"/>
                  <a:pt x="203" y="4902"/>
                  <a:pt x="406" y="5257"/>
                </a:cubicBezTo>
                <a:cubicBezTo>
                  <a:pt x="444" y="5334"/>
                  <a:pt x="482" y="5448"/>
                  <a:pt x="546" y="5549"/>
                </a:cubicBezTo>
                <a:cubicBezTo>
                  <a:pt x="888" y="6070"/>
                  <a:pt x="1269" y="6616"/>
                  <a:pt x="1815" y="7391"/>
                </a:cubicBezTo>
                <a:cubicBezTo>
                  <a:pt x="2095" y="7772"/>
                  <a:pt x="2578" y="8064"/>
                  <a:pt x="3149" y="8242"/>
                </a:cubicBezTo>
                <a:cubicBezTo>
                  <a:pt x="3238" y="8267"/>
                  <a:pt x="3352" y="8305"/>
                  <a:pt x="3429" y="8331"/>
                </a:cubicBezTo>
                <a:cubicBezTo>
                  <a:pt x="4851" y="8699"/>
                  <a:pt x="6654" y="8547"/>
                  <a:pt x="7340" y="7950"/>
                </a:cubicBezTo>
                <a:lnTo>
                  <a:pt x="11277" y="12433"/>
                </a:lnTo>
                <a:lnTo>
                  <a:pt x="8382" y="13004"/>
                </a:lnTo>
                <a:lnTo>
                  <a:pt x="8343" y="13004"/>
                </a:lnTo>
                <a:cubicBezTo>
                  <a:pt x="8178" y="12611"/>
                  <a:pt x="7886" y="12166"/>
                  <a:pt x="7556" y="11722"/>
                </a:cubicBezTo>
                <a:cubicBezTo>
                  <a:pt x="7061" y="11061"/>
                  <a:pt x="6553" y="10617"/>
                  <a:pt x="5943" y="10363"/>
                </a:cubicBezTo>
                <a:cubicBezTo>
                  <a:pt x="5854" y="10287"/>
                  <a:pt x="5753" y="10274"/>
                  <a:pt x="5664" y="10210"/>
                </a:cubicBezTo>
                <a:cubicBezTo>
                  <a:pt x="4584" y="9880"/>
                  <a:pt x="3429" y="10159"/>
                  <a:pt x="2222" y="11023"/>
                </a:cubicBezTo>
                <a:cubicBezTo>
                  <a:pt x="2171" y="11074"/>
                  <a:pt x="2095" y="11137"/>
                  <a:pt x="2044" y="11150"/>
                </a:cubicBezTo>
                <a:cubicBezTo>
                  <a:pt x="2019" y="11176"/>
                  <a:pt x="2019" y="11214"/>
                  <a:pt x="1993" y="11214"/>
                </a:cubicBezTo>
                <a:cubicBezTo>
                  <a:pt x="927" y="12065"/>
                  <a:pt x="203" y="13360"/>
                  <a:pt x="266" y="14630"/>
                </a:cubicBezTo>
                <a:cubicBezTo>
                  <a:pt x="304" y="14706"/>
                  <a:pt x="304" y="14808"/>
                  <a:pt x="330" y="14922"/>
                </a:cubicBezTo>
                <a:cubicBezTo>
                  <a:pt x="457" y="15697"/>
                  <a:pt x="914" y="16433"/>
                  <a:pt x="1790" y="16992"/>
                </a:cubicBezTo>
                <a:cubicBezTo>
                  <a:pt x="2273" y="17310"/>
                  <a:pt x="2755" y="17513"/>
                  <a:pt x="3162" y="17627"/>
                </a:cubicBezTo>
                <a:cubicBezTo>
                  <a:pt x="3263" y="17665"/>
                  <a:pt x="3378" y="17691"/>
                  <a:pt x="3454" y="17716"/>
                </a:cubicBezTo>
                <a:cubicBezTo>
                  <a:pt x="4775" y="18008"/>
                  <a:pt x="5841" y="17462"/>
                  <a:pt x="6921" y="16789"/>
                </a:cubicBezTo>
                <a:cubicBezTo>
                  <a:pt x="7010" y="16725"/>
                  <a:pt x="7111" y="16675"/>
                  <a:pt x="7188" y="16637"/>
                </a:cubicBezTo>
                <a:cubicBezTo>
                  <a:pt x="7315" y="16560"/>
                  <a:pt x="7442" y="16446"/>
                  <a:pt x="7581" y="16370"/>
                </a:cubicBezTo>
                <a:cubicBezTo>
                  <a:pt x="8851" y="15570"/>
                  <a:pt x="9067" y="14554"/>
                  <a:pt x="8521" y="13296"/>
                </a:cubicBezTo>
                <a:lnTo>
                  <a:pt x="11531" y="12674"/>
                </a:lnTo>
                <a:lnTo>
                  <a:pt x="21666" y="24091"/>
                </a:lnTo>
                <a:lnTo>
                  <a:pt x="21869" y="23901"/>
                </a:lnTo>
                <a:lnTo>
                  <a:pt x="13716" y="14681"/>
                </a:lnTo>
                <a:lnTo>
                  <a:pt x="14566" y="12204"/>
                </a:lnTo>
                <a:cubicBezTo>
                  <a:pt x="15595" y="12153"/>
                  <a:pt x="16865" y="11595"/>
                  <a:pt x="17907" y="10947"/>
                </a:cubicBezTo>
                <a:cubicBezTo>
                  <a:pt x="17983" y="10896"/>
                  <a:pt x="18046" y="10845"/>
                  <a:pt x="18148" y="10769"/>
                </a:cubicBezTo>
                <a:cubicBezTo>
                  <a:pt x="18656" y="10426"/>
                  <a:pt x="19100" y="10058"/>
                  <a:pt x="19380" y="9740"/>
                </a:cubicBezTo>
                <a:cubicBezTo>
                  <a:pt x="19850" y="9207"/>
                  <a:pt x="19938" y="8432"/>
                  <a:pt x="19723" y="7632"/>
                </a:cubicBezTo>
                <a:cubicBezTo>
                  <a:pt x="19723" y="7518"/>
                  <a:pt x="19697" y="7429"/>
                  <a:pt x="19646" y="7340"/>
                </a:cubicBezTo>
                <a:cubicBezTo>
                  <a:pt x="19278" y="6121"/>
                  <a:pt x="18338" y="4927"/>
                  <a:pt x="17335" y="4432"/>
                </a:cubicBezTo>
                <a:cubicBezTo>
                  <a:pt x="17284" y="4406"/>
                  <a:pt x="17246" y="4381"/>
                  <a:pt x="17208" y="4381"/>
                </a:cubicBezTo>
                <a:cubicBezTo>
                  <a:pt x="17132" y="4330"/>
                  <a:pt x="17017" y="4305"/>
                  <a:pt x="16916" y="4241"/>
                </a:cubicBezTo>
                <a:cubicBezTo>
                  <a:pt x="15468" y="3733"/>
                  <a:pt x="14249" y="4267"/>
                  <a:pt x="13157" y="5156"/>
                </a:cubicBezTo>
                <a:cubicBezTo>
                  <a:pt x="13080" y="5194"/>
                  <a:pt x="12992" y="5270"/>
                  <a:pt x="12954" y="5334"/>
                </a:cubicBezTo>
                <a:cubicBezTo>
                  <a:pt x="12903" y="5397"/>
                  <a:pt x="12852" y="5422"/>
                  <a:pt x="12814" y="5448"/>
                </a:cubicBezTo>
                <a:cubicBezTo>
                  <a:pt x="11658" y="6464"/>
                  <a:pt x="11366" y="7747"/>
                  <a:pt x="11544" y="8953"/>
                </a:cubicBezTo>
                <a:cubicBezTo>
                  <a:pt x="11582" y="9055"/>
                  <a:pt x="11595" y="9144"/>
                  <a:pt x="11633" y="9258"/>
                </a:cubicBezTo>
                <a:cubicBezTo>
                  <a:pt x="11861" y="10312"/>
                  <a:pt x="12420" y="11290"/>
                  <a:pt x="13080" y="11823"/>
                </a:cubicBezTo>
                <a:cubicBezTo>
                  <a:pt x="13360" y="12115"/>
                  <a:pt x="13754" y="12204"/>
                  <a:pt x="14211" y="12204"/>
                </a:cubicBezTo>
                <a:lnTo>
                  <a:pt x="13500" y="14427"/>
                </a:lnTo>
                <a:lnTo>
                  <a:pt x="7581" y="7747"/>
                </a:lnTo>
                <a:cubicBezTo>
                  <a:pt x="8420" y="6819"/>
                  <a:pt x="9626" y="5232"/>
                  <a:pt x="8978" y="3835"/>
                </a:cubicBezTo>
              </a:path>
            </a:pathLst>
          </a:custGeom>
          <a:solidFill>
            <a:srgbClr val="EEB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Freeform 3"/>
          <p:cNvSpPr/>
          <p:nvPr/>
        </p:nvSpPr>
        <p:spPr>
          <a:xfrm>
            <a:off x="1997274" y="511602"/>
            <a:ext cx="38646" cy="38633"/>
          </a:xfrm>
          <a:custGeom>
            <a:avLst/>
            <a:gdLst>
              <a:gd name="connsiteX0" fmla="*/ 38646 w 38646"/>
              <a:gd name="connsiteY0" fmla="*/ 19329 h 38633"/>
              <a:gd name="connsiteX1" fmla="*/ 19316 w 38646"/>
              <a:gd name="connsiteY1" fmla="*/ 38633 h 38633"/>
              <a:gd name="connsiteX2" fmla="*/ 0 w 38646"/>
              <a:gd name="connsiteY2" fmla="*/ 19329 h 38633"/>
              <a:gd name="connsiteX3" fmla="*/ 19316 w 38646"/>
              <a:gd name="connsiteY3" fmla="*/ 0 h 38633"/>
              <a:gd name="connsiteX4" fmla="*/ 38646 w 38646"/>
              <a:gd name="connsiteY4" fmla="*/ 19329 h 386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646" h="38633">
                <a:moveTo>
                  <a:pt x="38646" y="19329"/>
                </a:moveTo>
                <a:cubicBezTo>
                  <a:pt x="38646" y="29997"/>
                  <a:pt x="29984" y="38633"/>
                  <a:pt x="19316" y="38633"/>
                </a:cubicBezTo>
                <a:cubicBezTo>
                  <a:pt x="8648" y="38633"/>
                  <a:pt x="0" y="29997"/>
                  <a:pt x="0" y="19329"/>
                </a:cubicBezTo>
                <a:cubicBezTo>
                  <a:pt x="0" y="8636"/>
                  <a:pt x="8648" y="0"/>
                  <a:pt x="19316" y="0"/>
                </a:cubicBezTo>
                <a:cubicBezTo>
                  <a:pt x="29984" y="0"/>
                  <a:pt x="38646" y="8636"/>
                  <a:pt x="38646" y="19329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3"/>
          <p:cNvSpPr/>
          <p:nvPr/>
        </p:nvSpPr>
        <p:spPr>
          <a:xfrm>
            <a:off x="2026904" y="477539"/>
            <a:ext cx="37896" cy="37922"/>
          </a:xfrm>
          <a:custGeom>
            <a:avLst/>
            <a:gdLst>
              <a:gd name="connsiteX0" fmla="*/ 37896 w 37896"/>
              <a:gd name="connsiteY0" fmla="*/ 18973 h 37922"/>
              <a:gd name="connsiteX1" fmla="*/ 18935 w 37896"/>
              <a:gd name="connsiteY1" fmla="*/ 37922 h 37922"/>
              <a:gd name="connsiteX2" fmla="*/ 0 w 37896"/>
              <a:gd name="connsiteY2" fmla="*/ 18973 h 37922"/>
              <a:gd name="connsiteX3" fmla="*/ 18935 w 37896"/>
              <a:gd name="connsiteY3" fmla="*/ 0 h 37922"/>
              <a:gd name="connsiteX4" fmla="*/ 37896 w 37896"/>
              <a:gd name="connsiteY4" fmla="*/ 18973 h 379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22">
                <a:moveTo>
                  <a:pt x="37896" y="18973"/>
                </a:moveTo>
                <a:cubicBezTo>
                  <a:pt x="37896" y="29438"/>
                  <a:pt x="29413" y="37922"/>
                  <a:pt x="18935" y="37922"/>
                </a:cubicBezTo>
                <a:cubicBezTo>
                  <a:pt x="8470" y="37922"/>
                  <a:pt x="0" y="29438"/>
                  <a:pt x="0" y="18973"/>
                </a:cubicBezTo>
                <a:cubicBezTo>
                  <a:pt x="0" y="8483"/>
                  <a:pt x="8470" y="0"/>
                  <a:pt x="18935" y="0"/>
                </a:cubicBezTo>
                <a:cubicBezTo>
                  <a:pt x="29413" y="0"/>
                  <a:pt x="37896" y="8483"/>
                  <a:pt x="37896" y="18973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Freeform 3"/>
          <p:cNvSpPr/>
          <p:nvPr/>
        </p:nvSpPr>
        <p:spPr>
          <a:xfrm>
            <a:off x="2040256" y="516606"/>
            <a:ext cx="42697" cy="42697"/>
          </a:xfrm>
          <a:custGeom>
            <a:avLst/>
            <a:gdLst>
              <a:gd name="connsiteX0" fmla="*/ 42697 w 42697"/>
              <a:gd name="connsiteY0" fmla="*/ 21361 h 42697"/>
              <a:gd name="connsiteX1" fmla="*/ 21361 w 42697"/>
              <a:gd name="connsiteY1" fmla="*/ 42697 h 42697"/>
              <a:gd name="connsiteX2" fmla="*/ 0 w 42697"/>
              <a:gd name="connsiteY2" fmla="*/ 21361 h 42697"/>
              <a:gd name="connsiteX3" fmla="*/ 21361 w 42697"/>
              <a:gd name="connsiteY3" fmla="*/ 0 h 42697"/>
              <a:gd name="connsiteX4" fmla="*/ 42697 w 42697"/>
              <a:gd name="connsiteY4" fmla="*/ 21361 h 426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2697" h="42697">
                <a:moveTo>
                  <a:pt x="42697" y="21361"/>
                </a:moveTo>
                <a:cubicBezTo>
                  <a:pt x="42697" y="33134"/>
                  <a:pt x="33134" y="42697"/>
                  <a:pt x="21361" y="42697"/>
                </a:cubicBezTo>
                <a:cubicBezTo>
                  <a:pt x="9575" y="42697"/>
                  <a:pt x="0" y="33134"/>
                  <a:pt x="0" y="21361"/>
                </a:cubicBezTo>
                <a:cubicBezTo>
                  <a:pt x="0" y="9575"/>
                  <a:pt x="9575" y="0"/>
                  <a:pt x="21361" y="0"/>
                </a:cubicBezTo>
                <a:cubicBezTo>
                  <a:pt x="33134" y="0"/>
                  <a:pt x="42697" y="9575"/>
                  <a:pt x="42697" y="213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2007260" y="581540"/>
            <a:ext cx="40830" cy="40855"/>
          </a:xfrm>
          <a:custGeom>
            <a:avLst/>
            <a:gdLst>
              <a:gd name="connsiteX0" fmla="*/ 40830 w 40830"/>
              <a:gd name="connsiteY0" fmla="*/ 20421 h 40855"/>
              <a:gd name="connsiteX1" fmla="*/ 20434 w 40830"/>
              <a:gd name="connsiteY1" fmla="*/ 40855 h 40855"/>
              <a:gd name="connsiteX2" fmla="*/ 0 w 40830"/>
              <a:gd name="connsiteY2" fmla="*/ 20421 h 40855"/>
              <a:gd name="connsiteX3" fmla="*/ 20434 w 40830"/>
              <a:gd name="connsiteY3" fmla="*/ 0 h 40855"/>
              <a:gd name="connsiteX4" fmla="*/ 40830 w 40830"/>
              <a:gd name="connsiteY4" fmla="*/ 20421 h 408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830" h="40855">
                <a:moveTo>
                  <a:pt x="40830" y="20421"/>
                </a:moveTo>
                <a:cubicBezTo>
                  <a:pt x="40830" y="31711"/>
                  <a:pt x="31711" y="40855"/>
                  <a:pt x="20434" y="40855"/>
                </a:cubicBezTo>
                <a:cubicBezTo>
                  <a:pt x="9156" y="40855"/>
                  <a:pt x="0" y="31711"/>
                  <a:pt x="0" y="20421"/>
                </a:cubicBezTo>
                <a:cubicBezTo>
                  <a:pt x="0" y="9144"/>
                  <a:pt x="9156" y="0"/>
                  <a:pt x="20434" y="0"/>
                </a:cubicBezTo>
                <a:cubicBezTo>
                  <a:pt x="31711" y="0"/>
                  <a:pt x="40830" y="9144"/>
                  <a:pt x="40830" y="2042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3"/>
          <p:cNvSpPr/>
          <p:nvPr/>
        </p:nvSpPr>
        <p:spPr>
          <a:xfrm>
            <a:off x="1976489" y="549831"/>
            <a:ext cx="37934" cy="37934"/>
          </a:xfrm>
          <a:custGeom>
            <a:avLst/>
            <a:gdLst>
              <a:gd name="connsiteX0" fmla="*/ 37934 w 37934"/>
              <a:gd name="connsiteY0" fmla="*/ 18986 h 37934"/>
              <a:gd name="connsiteX1" fmla="*/ 18973 w 37934"/>
              <a:gd name="connsiteY1" fmla="*/ 37934 h 37934"/>
              <a:gd name="connsiteX2" fmla="*/ 0 w 37934"/>
              <a:gd name="connsiteY2" fmla="*/ 18986 h 37934"/>
              <a:gd name="connsiteX3" fmla="*/ 18973 w 37934"/>
              <a:gd name="connsiteY3" fmla="*/ 0 h 37934"/>
              <a:gd name="connsiteX4" fmla="*/ 37934 w 37934"/>
              <a:gd name="connsiteY4" fmla="*/ 18986 h 379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934" h="37934">
                <a:moveTo>
                  <a:pt x="37934" y="18986"/>
                </a:moveTo>
                <a:cubicBezTo>
                  <a:pt x="37934" y="29438"/>
                  <a:pt x="29463" y="37934"/>
                  <a:pt x="18973" y="37934"/>
                </a:cubicBezTo>
                <a:cubicBezTo>
                  <a:pt x="8508" y="37934"/>
                  <a:pt x="0" y="29438"/>
                  <a:pt x="0" y="18986"/>
                </a:cubicBezTo>
                <a:cubicBezTo>
                  <a:pt x="0" y="8483"/>
                  <a:pt x="8508" y="0"/>
                  <a:pt x="18973" y="0"/>
                </a:cubicBezTo>
                <a:cubicBezTo>
                  <a:pt x="29463" y="0"/>
                  <a:pt x="37934" y="8483"/>
                  <a:pt x="37934" y="18986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Freeform 3"/>
          <p:cNvSpPr/>
          <p:nvPr/>
        </p:nvSpPr>
        <p:spPr>
          <a:xfrm>
            <a:off x="2062741" y="557495"/>
            <a:ext cx="37592" cy="37617"/>
          </a:xfrm>
          <a:custGeom>
            <a:avLst/>
            <a:gdLst>
              <a:gd name="connsiteX0" fmla="*/ 37592 w 37592"/>
              <a:gd name="connsiteY0" fmla="*/ 18834 h 37617"/>
              <a:gd name="connsiteX1" fmla="*/ 18783 w 37592"/>
              <a:gd name="connsiteY1" fmla="*/ 37617 h 37617"/>
              <a:gd name="connsiteX2" fmla="*/ 0 w 37592"/>
              <a:gd name="connsiteY2" fmla="*/ 18834 h 37617"/>
              <a:gd name="connsiteX3" fmla="*/ 18783 w 37592"/>
              <a:gd name="connsiteY3" fmla="*/ 0 h 37617"/>
              <a:gd name="connsiteX4" fmla="*/ 37592 w 37592"/>
              <a:gd name="connsiteY4" fmla="*/ 18834 h 376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592" h="37617">
                <a:moveTo>
                  <a:pt x="37592" y="18834"/>
                </a:moveTo>
                <a:cubicBezTo>
                  <a:pt x="37592" y="29197"/>
                  <a:pt x="29197" y="37617"/>
                  <a:pt x="18783" y="37617"/>
                </a:cubicBezTo>
                <a:cubicBezTo>
                  <a:pt x="8394" y="37617"/>
                  <a:pt x="0" y="29197"/>
                  <a:pt x="0" y="18834"/>
                </a:cubicBezTo>
                <a:cubicBezTo>
                  <a:pt x="0" y="8445"/>
                  <a:pt x="8394" y="0"/>
                  <a:pt x="18783" y="0"/>
                </a:cubicBezTo>
                <a:cubicBezTo>
                  <a:pt x="29197" y="0"/>
                  <a:pt x="37592" y="8445"/>
                  <a:pt x="37592" y="18834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2020938" y="587768"/>
            <a:ext cx="11976" cy="5969"/>
          </a:xfrm>
          <a:custGeom>
            <a:avLst/>
            <a:gdLst>
              <a:gd name="connsiteX0" fmla="*/ 11976 w 11976"/>
              <a:gd name="connsiteY0" fmla="*/ 5969 h 5969"/>
              <a:gd name="connsiteX1" fmla="*/ 0 w 11976"/>
              <a:gd name="connsiteY1" fmla="*/ 5969 h 5969"/>
              <a:gd name="connsiteX2" fmla="*/ 0 w 11976"/>
              <a:gd name="connsiteY2" fmla="*/ 0 h 5969"/>
              <a:gd name="connsiteX3" fmla="*/ 11976 w 11976"/>
              <a:gd name="connsiteY3" fmla="*/ 0 h 5969"/>
              <a:gd name="connsiteX4" fmla="*/ 11976 w 11976"/>
              <a:gd name="connsiteY4" fmla="*/ 5969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76" h="5969">
                <a:moveTo>
                  <a:pt x="11976" y="5969"/>
                </a:moveTo>
                <a:lnTo>
                  <a:pt x="0" y="5969"/>
                </a:lnTo>
                <a:lnTo>
                  <a:pt x="0" y="0"/>
                </a:lnTo>
                <a:lnTo>
                  <a:pt x="11976" y="0"/>
                </a:lnTo>
                <a:lnTo>
                  <a:pt x="11976" y="596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0" name="Freeform 3"/>
          <p:cNvSpPr/>
          <p:nvPr/>
        </p:nvSpPr>
        <p:spPr>
          <a:xfrm>
            <a:off x="2053752" y="597010"/>
            <a:ext cx="37896" cy="37909"/>
          </a:xfrm>
          <a:custGeom>
            <a:avLst/>
            <a:gdLst>
              <a:gd name="connsiteX0" fmla="*/ 37896 w 37896"/>
              <a:gd name="connsiteY0" fmla="*/ 18961 h 37909"/>
              <a:gd name="connsiteX1" fmla="*/ 18948 w 37896"/>
              <a:gd name="connsiteY1" fmla="*/ 37909 h 37909"/>
              <a:gd name="connsiteX2" fmla="*/ 0 w 37896"/>
              <a:gd name="connsiteY2" fmla="*/ 18961 h 37909"/>
              <a:gd name="connsiteX3" fmla="*/ 18948 w 37896"/>
              <a:gd name="connsiteY3" fmla="*/ 0 h 37909"/>
              <a:gd name="connsiteX4" fmla="*/ 37896 w 37896"/>
              <a:gd name="connsiteY4" fmla="*/ 18961 h 379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09">
                <a:moveTo>
                  <a:pt x="37896" y="18961"/>
                </a:moveTo>
                <a:cubicBezTo>
                  <a:pt x="37896" y="29425"/>
                  <a:pt x="29425" y="37909"/>
                  <a:pt x="18948" y="37909"/>
                </a:cubicBezTo>
                <a:cubicBezTo>
                  <a:pt x="8483" y="37909"/>
                  <a:pt x="0" y="29425"/>
                  <a:pt x="0" y="18961"/>
                </a:cubicBezTo>
                <a:cubicBezTo>
                  <a:pt x="0" y="8483"/>
                  <a:pt x="8483" y="0"/>
                  <a:pt x="18948" y="0"/>
                </a:cubicBezTo>
                <a:cubicBezTo>
                  <a:pt x="29425" y="0"/>
                  <a:pt x="37896" y="8483"/>
                  <a:pt x="37896" y="189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2066001" y="568850"/>
            <a:ext cx="31064" cy="19570"/>
          </a:xfrm>
          <a:custGeom>
            <a:avLst/>
            <a:gdLst>
              <a:gd name="connsiteX0" fmla="*/ 31064 w 31064"/>
              <a:gd name="connsiteY0" fmla="*/ 4063 h 19570"/>
              <a:gd name="connsiteX1" fmla="*/ 15455 w 31064"/>
              <a:gd name="connsiteY1" fmla="*/ 0 h 19570"/>
              <a:gd name="connsiteX2" fmla="*/ 0 w 31064"/>
              <a:gd name="connsiteY2" fmla="*/ 3924 h 19570"/>
              <a:gd name="connsiteX3" fmla="*/ 5676 w 31064"/>
              <a:gd name="connsiteY3" fmla="*/ 5930 h 19570"/>
              <a:gd name="connsiteX4" fmla="*/ 6972 w 31064"/>
              <a:gd name="connsiteY4" fmla="*/ 6400 h 19570"/>
              <a:gd name="connsiteX5" fmla="*/ 14350 w 31064"/>
              <a:gd name="connsiteY5" fmla="*/ 3721 h 19570"/>
              <a:gd name="connsiteX6" fmla="*/ 14947 w 31064"/>
              <a:gd name="connsiteY6" fmla="*/ 4114 h 19570"/>
              <a:gd name="connsiteX7" fmla="*/ 11188 w 31064"/>
              <a:gd name="connsiteY7" fmla="*/ 5156 h 19570"/>
              <a:gd name="connsiteX8" fmla="*/ 7416 w 31064"/>
              <a:gd name="connsiteY8" fmla="*/ 6565 h 19570"/>
              <a:gd name="connsiteX9" fmla="*/ 13512 w 31064"/>
              <a:gd name="connsiteY9" fmla="*/ 8813 h 19570"/>
              <a:gd name="connsiteX10" fmla="*/ 13677 w 31064"/>
              <a:gd name="connsiteY10" fmla="*/ 9677 h 19570"/>
              <a:gd name="connsiteX11" fmla="*/ 13804 w 31064"/>
              <a:gd name="connsiteY11" fmla="*/ 9791 h 19570"/>
              <a:gd name="connsiteX12" fmla="*/ 13677 w 31064"/>
              <a:gd name="connsiteY12" fmla="*/ 9677 h 19570"/>
              <a:gd name="connsiteX13" fmla="*/ 6959 w 31064"/>
              <a:gd name="connsiteY13" fmla="*/ 6972 h 19570"/>
              <a:gd name="connsiteX14" fmla="*/ 6959 w 31064"/>
              <a:gd name="connsiteY14" fmla="*/ 12153 h 19570"/>
              <a:gd name="connsiteX15" fmla="*/ 6629 w 31064"/>
              <a:gd name="connsiteY15" fmla="*/ 12826 h 19570"/>
              <a:gd name="connsiteX16" fmla="*/ 6299 w 31064"/>
              <a:gd name="connsiteY16" fmla="*/ 7188 h 19570"/>
              <a:gd name="connsiteX17" fmla="*/ 6540 w 31064"/>
              <a:gd name="connsiteY17" fmla="*/ 6807 h 19570"/>
              <a:gd name="connsiteX18" fmla="*/ 5676 w 31064"/>
              <a:gd name="connsiteY18" fmla="*/ 6476 h 19570"/>
              <a:gd name="connsiteX19" fmla="*/ 5676 w 31064"/>
              <a:gd name="connsiteY19" fmla="*/ 11201 h 19570"/>
              <a:gd name="connsiteX20" fmla="*/ 6629 w 31064"/>
              <a:gd name="connsiteY20" fmla="*/ 13271 h 19570"/>
              <a:gd name="connsiteX21" fmla="*/ 6629 w 31064"/>
              <a:gd name="connsiteY21" fmla="*/ 15189 h 19570"/>
              <a:gd name="connsiteX22" fmla="*/ 6299 w 31064"/>
              <a:gd name="connsiteY22" fmla="*/ 15989 h 19570"/>
              <a:gd name="connsiteX23" fmla="*/ 5918 w 31064"/>
              <a:gd name="connsiteY23" fmla="*/ 19570 h 19570"/>
              <a:gd name="connsiteX24" fmla="*/ 8026 w 31064"/>
              <a:gd name="connsiteY24" fmla="*/ 19316 h 19570"/>
              <a:gd name="connsiteX25" fmla="*/ 7607 w 31064"/>
              <a:gd name="connsiteY25" fmla="*/ 17551 h 19570"/>
              <a:gd name="connsiteX26" fmla="*/ 7099 w 31064"/>
              <a:gd name="connsiteY26" fmla="*/ 15989 h 19570"/>
              <a:gd name="connsiteX27" fmla="*/ 7149 w 31064"/>
              <a:gd name="connsiteY27" fmla="*/ 15100 h 19570"/>
              <a:gd name="connsiteX28" fmla="*/ 6896 w 31064"/>
              <a:gd name="connsiteY28" fmla="*/ 13525 h 19570"/>
              <a:gd name="connsiteX29" fmla="*/ 15379 w 31064"/>
              <a:gd name="connsiteY29" fmla="*/ 15989 h 19570"/>
              <a:gd name="connsiteX30" fmla="*/ 25082 w 31064"/>
              <a:gd name="connsiteY30" fmla="*/ 11201 h 19570"/>
              <a:gd name="connsiteX31" fmla="*/ 25082 w 31064"/>
              <a:gd name="connsiteY31" fmla="*/ 6413 h 19570"/>
              <a:gd name="connsiteX32" fmla="*/ 14020 w 31064"/>
              <a:gd name="connsiteY32" fmla="*/ 10045 h 19570"/>
              <a:gd name="connsiteX33" fmla="*/ 13804 w 31064"/>
              <a:gd name="connsiteY33" fmla="*/ 8813 h 19570"/>
              <a:gd name="connsiteX34" fmla="*/ 25082 w 31064"/>
              <a:gd name="connsiteY34" fmla="*/ 5715 h 19570"/>
              <a:gd name="connsiteX35" fmla="*/ 31064 w 31064"/>
              <a:gd name="connsiteY35" fmla="*/ 4063 h 195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</a:cxnLst>
            <a:rect l="l" t="t" r="r" b="b"/>
            <a:pathLst>
              <a:path w="31064" h="19570">
                <a:moveTo>
                  <a:pt x="31064" y="4063"/>
                </a:moveTo>
                <a:lnTo>
                  <a:pt x="15455" y="0"/>
                </a:lnTo>
                <a:lnTo>
                  <a:pt x="0" y="3924"/>
                </a:lnTo>
                <a:lnTo>
                  <a:pt x="5676" y="5930"/>
                </a:lnTo>
                <a:lnTo>
                  <a:pt x="6972" y="6400"/>
                </a:lnTo>
                <a:cubicBezTo>
                  <a:pt x="7835" y="5702"/>
                  <a:pt x="9842" y="4635"/>
                  <a:pt x="14350" y="3721"/>
                </a:cubicBezTo>
                <a:cubicBezTo>
                  <a:pt x="14947" y="3594"/>
                  <a:pt x="14947" y="4114"/>
                  <a:pt x="14947" y="4114"/>
                </a:cubicBezTo>
                <a:cubicBezTo>
                  <a:pt x="14947" y="4114"/>
                  <a:pt x="12966" y="4775"/>
                  <a:pt x="11188" y="5156"/>
                </a:cubicBezTo>
                <a:cubicBezTo>
                  <a:pt x="9829" y="5448"/>
                  <a:pt x="8191" y="6070"/>
                  <a:pt x="7416" y="6565"/>
                </a:cubicBezTo>
                <a:lnTo>
                  <a:pt x="13512" y="8813"/>
                </a:lnTo>
                <a:cubicBezTo>
                  <a:pt x="13512" y="8813"/>
                  <a:pt x="13550" y="9423"/>
                  <a:pt x="13677" y="9677"/>
                </a:cubicBezTo>
                <a:cubicBezTo>
                  <a:pt x="13779" y="9740"/>
                  <a:pt x="13830" y="9766"/>
                  <a:pt x="13804" y="9791"/>
                </a:cubicBezTo>
                <a:cubicBezTo>
                  <a:pt x="13766" y="9817"/>
                  <a:pt x="13715" y="9766"/>
                  <a:pt x="13677" y="9677"/>
                </a:cubicBezTo>
                <a:cubicBezTo>
                  <a:pt x="12915" y="9270"/>
                  <a:pt x="9016" y="7759"/>
                  <a:pt x="6959" y="6972"/>
                </a:cubicBezTo>
                <a:cubicBezTo>
                  <a:pt x="6730" y="7480"/>
                  <a:pt x="7023" y="10782"/>
                  <a:pt x="6959" y="12153"/>
                </a:cubicBezTo>
                <a:cubicBezTo>
                  <a:pt x="7023" y="12445"/>
                  <a:pt x="6629" y="12826"/>
                  <a:pt x="6629" y="12826"/>
                </a:cubicBezTo>
                <a:lnTo>
                  <a:pt x="6299" y="7188"/>
                </a:lnTo>
                <a:cubicBezTo>
                  <a:pt x="6299" y="7188"/>
                  <a:pt x="6337" y="7035"/>
                  <a:pt x="6540" y="6807"/>
                </a:cubicBezTo>
                <a:cubicBezTo>
                  <a:pt x="6006" y="6604"/>
                  <a:pt x="5676" y="6476"/>
                  <a:pt x="5676" y="6476"/>
                </a:cubicBezTo>
                <a:lnTo>
                  <a:pt x="5676" y="11201"/>
                </a:lnTo>
                <a:cubicBezTo>
                  <a:pt x="5676" y="11937"/>
                  <a:pt x="6019" y="12636"/>
                  <a:pt x="6629" y="13271"/>
                </a:cubicBezTo>
                <a:lnTo>
                  <a:pt x="6629" y="15189"/>
                </a:lnTo>
                <a:cubicBezTo>
                  <a:pt x="6629" y="15189"/>
                  <a:pt x="6172" y="15519"/>
                  <a:pt x="6299" y="15989"/>
                </a:cubicBezTo>
                <a:cubicBezTo>
                  <a:pt x="5918" y="17627"/>
                  <a:pt x="5206" y="19100"/>
                  <a:pt x="5918" y="19570"/>
                </a:cubicBezTo>
                <a:cubicBezTo>
                  <a:pt x="6629" y="20040"/>
                  <a:pt x="7950" y="19532"/>
                  <a:pt x="8026" y="19316"/>
                </a:cubicBezTo>
                <a:cubicBezTo>
                  <a:pt x="8102" y="19100"/>
                  <a:pt x="7683" y="17970"/>
                  <a:pt x="7607" y="17551"/>
                </a:cubicBezTo>
                <a:cubicBezTo>
                  <a:pt x="7518" y="17119"/>
                  <a:pt x="7099" y="15989"/>
                  <a:pt x="7099" y="15989"/>
                </a:cubicBezTo>
                <a:cubicBezTo>
                  <a:pt x="7099" y="15989"/>
                  <a:pt x="7645" y="15354"/>
                  <a:pt x="7149" y="15100"/>
                </a:cubicBezTo>
                <a:cubicBezTo>
                  <a:pt x="6870" y="14960"/>
                  <a:pt x="6857" y="14198"/>
                  <a:pt x="6896" y="13525"/>
                </a:cubicBezTo>
                <a:cubicBezTo>
                  <a:pt x="8546" y="14986"/>
                  <a:pt x="11747" y="15989"/>
                  <a:pt x="15379" y="15989"/>
                </a:cubicBezTo>
                <a:cubicBezTo>
                  <a:pt x="20751" y="15989"/>
                  <a:pt x="25082" y="13830"/>
                  <a:pt x="25082" y="11201"/>
                </a:cubicBezTo>
                <a:lnTo>
                  <a:pt x="25082" y="6413"/>
                </a:lnTo>
                <a:cubicBezTo>
                  <a:pt x="24802" y="6464"/>
                  <a:pt x="14020" y="10045"/>
                  <a:pt x="14020" y="10045"/>
                </a:cubicBezTo>
                <a:lnTo>
                  <a:pt x="13804" y="8813"/>
                </a:lnTo>
                <a:lnTo>
                  <a:pt x="25082" y="5715"/>
                </a:lnTo>
                <a:lnTo>
                  <a:pt x="31064" y="406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3" name="Freeform 3"/>
          <p:cNvSpPr/>
          <p:nvPr/>
        </p:nvSpPr>
        <p:spPr>
          <a:xfrm>
            <a:off x="1893257" y="359387"/>
            <a:ext cx="53822" cy="68249"/>
          </a:xfrm>
          <a:custGeom>
            <a:avLst/>
            <a:gdLst>
              <a:gd name="connsiteX0" fmla="*/ 34023 w 53822"/>
              <a:gd name="connsiteY0" fmla="*/ 68249 h 68249"/>
              <a:gd name="connsiteX1" fmla="*/ 9969 w 53822"/>
              <a:gd name="connsiteY1" fmla="*/ 58420 h 68249"/>
              <a:gd name="connsiteX2" fmla="*/ 0 w 53822"/>
              <a:gd name="connsiteY2" fmla="*/ 34429 h 68249"/>
              <a:gd name="connsiteX3" fmla="*/ 8280 w 53822"/>
              <a:gd name="connsiteY3" fmla="*/ 12064 h 68249"/>
              <a:gd name="connsiteX4" fmla="*/ 34709 w 53822"/>
              <a:gd name="connsiteY4" fmla="*/ 0 h 68249"/>
              <a:gd name="connsiteX5" fmla="*/ 51803 w 53822"/>
              <a:gd name="connsiteY5" fmla="*/ 4775 h 68249"/>
              <a:gd name="connsiteX6" fmla="*/ 53822 w 53822"/>
              <a:gd name="connsiteY6" fmla="*/ 5943 h 68249"/>
              <a:gd name="connsiteX7" fmla="*/ 53822 w 53822"/>
              <a:gd name="connsiteY7" fmla="*/ 27177 h 68249"/>
              <a:gd name="connsiteX8" fmla="*/ 47244 w 53822"/>
              <a:gd name="connsiteY8" fmla="*/ 21678 h 68249"/>
              <a:gd name="connsiteX9" fmla="*/ 34074 w 53822"/>
              <a:gd name="connsiteY9" fmla="*/ 16243 h 68249"/>
              <a:gd name="connsiteX10" fmla="*/ 21932 w 53822"/>
              <a:gd name="connsiteY10" fmla="*/ 21424 h 68249"/>
              <a:gd name="connsiteX11" fmla="*/ 16853 w 53822"/>
              <a:gd name="connsiteY11" fmla="*/ 34302 h 68249"/>
              <a:gd name="connsiteX12" fmla="*/ 21882 w 53822"/>
              <a:gd name="connsiteY12" fmla="*/ 46926 h 68249"/>
              <a:gd name="connsiteX13" fmla="*/ 34125 w 53822"/>
              <a:gd name="connsiteY13" fmla="*/ 52006 h 68249"/>
              <a:gd name="connsiteX14" fmla="*/ 40297 w 53822"/>
              <a:gd name="connsiteY14" fmla="*/ 50863 h 68249"/>
              <a:gd name="connsiteX15" fmla="*/ 40436 w 53822"/>
              <a:gd name="connsiteY15" fmla="*/ 50812 h 68249"/>
              <a:gd name="connsiteX16" fmla="*/ 43522 w 53822"/>
              <a:gd name="connsiteY16" fmla="*/ 49123 h 68249"/>
              <a:gd name="connsiteX17" fmla="*/ 47206 w 53822"/>
              <a:gd name="connsiteY17" fmla="*/ 46316 h 68249"/>
              <a:gd name="connsiteX18" fmla="*/ 53822 w 53822"/>
              <a:gd name="connsiteY18" fmla="*/ 40766 h 68249"/>
              <a:gd name="connsiteX19" fmla="*/ 53822 w 53822"/>
              <a:gd name="connsiteY19" fmla="*/ 62306 h 68249"/>
              <a:gd name="connsiteX20" fmla="*/ 51765 w 53822"/>
              <a:gd name="connsiteY20" fmla="*/ 63449 h 68249"/>
              <a:gd name="connsiteX21" fmla="*/ 34023 w 53822"/>
              <a:gd name="connsiteY21" fmla="*/ 68249 h 682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53822" h="68249">
                <a:moveTo>
                  <a:pt x="34023" y="68249"/>
                </a:moveTo>
                <a:cubicBezTo>
                  <a:pt x="24650" y="68249"/>
                  <a:pt x="16586" y="64922"/>
                  <a:pt x="9969" y="58420"/>
                </a:cubicBezTo>
                <a:cubicBezTo>
                  <a:pt x="3340" y="51803"/>
                  <a:pt x="0" y="43726"/>
                  <a:pt x="0" y="34429"/>
                </a:cubicBezTo>
                <a:cubicBezTo>
                  <a:pt x="0" y="26111"/>
                  <a:pt x="2806" y="18592"/>
                  <a:pt x="8280" y="12064"/>
                </a:cubicBezTo>
                <a:cubicBezTo>
                  <a:pt x="15087" y="4038"/>
                  <a:pt x="23952" y="0"/>
                  <a:pt x="34709" y="0"/>
                </a:cubicBezTo>
                <a:cubicBezTo>
                  <a:pt x="40601" y="0"/>
                  <a:pt x="46355" y="1600"/>
                  <a:pt x="51803" y="4775"/>
                </a:cubicBezTo>
                <a:lnTo>
                  <a:pt x="53822" y="5943"/>
                </a:lnTo>
                <a:lnTo>
                  <a:pt x="53822" y="27177"/>
                </a:lnTo>
                <a:lnTo>
                  <a:pt x="47244" y="21678"/>
                </a:lnTo>
                <a:cubicBezTo>
                  <a:pt x="42875" y="18034"/>
                  <a:pt x="38569" y="16243"/>
                  <a:pt x="34074" y="16243"/>
                </a:cubicBezTo>
                <a:cubicBezTo>
                  <a:pt x="29222" y="16243"/>
                  <a:pt x="25234" y="17945"/>
                  <a:pt x="21932" y="21424"/>
                </a:cubicBezTo>
                <a:cubicBezTo>
                  <a:pt x="18503" y="24980"/>
                  <a:pt x="16853" y="29171"/>
                  <a:pt x="16853" y="34302"/>
                </a:cubicBezTo>
                <a:cubicBezTo>
                  <a:pt x="16853" y="39369"/>
                  <a:pt x="18503" y="43497"/>
                  <a:pt x="21882" y="46926"/>
                </a:cubicBezTo>
                <a:cubicBezTo>
                  <a:pt x="25234" y="50342"/>
                  <a:pt x="29248" y="52006"/>
                  <a:pt x="34125" y="52006"/>
                </a:cubicBezTo>
                <a:cubicBezTo>
                  <a:pt x="36588" y="52006"/>
                  <a:pt x="38671" y="51612"/>
                  <a:pt x="40297" y="50863"/>
                </a:cubicBezTo>
                <a:lnTo>
                  <a:pt x="40436" y="50812"/>
                </a:lnTo>
                <a:cubicBezTo>
                  <a:pt x="41402" y="50406"/>
                  <a:pt x="42430" y="49822"/>
                  <a:pt x="43522" y="49123"/>
                </a:cubicBezTo>
                <a:cubicBezTo>
                  <a:pt x="44678" y="48361"/>
                  <a:pt x="45923" y="47447"/>
                  <a:pt x="47206" y="46316"/>
                </a:cubicBezTo>
                <a:lnTo>
                  <a:pt x="53822" y="40766"/>
                </a:lnTo>
                <a:lnTo>
                  <a:pt x="53822" y="62306"/>
                </a:lnTo>
                <a:lnTo>
                  <a:pt x="51765" y="63449"/>
                </a:lnTo>
                <a:cubicBezTo>
                  <a:pt x="46164" y="66636"/>
                  <a:pt x="40208" y="68249"/>
                  <a:pt x="34023" y="68249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4" name="Freeform 3"/>
          <p:cNvSpPr/>
          <p:nvPr/>
        </p:nvSpPr>
        <p:spPr>
          <a:xfrm>
            <a:off x="2050122" y="360527"/>
            <a:ext cx="16751" cy="66052"/>
          </a:xfrm>
          <a:custGeom>
            <a:avLst/>
            <a:gdLst>
              <a:gd name="connsiteX0" fmla="*/ 8375 w 16751"/>
              <a:gd name="connsiteY0" fmla="*/ 0 h 66052"/>
              <a:gd name="connsiteX1" fmla="*/ 8375 w 16751"/>
              <a:gd name="connsiteY1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751" h="66052">
                <a:moveTo>
                  <a:pt x="8375" y="0"/>
                </a:moveTo>
                <a:lnTo>
                  <a:pt x="8375" y="66052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Freeform 3"/>
          <p:cNvSpPr/>
          <p:nvPr/>
        </p:nvSpPr>
        <p:spPr>
          <a:xfrm>
            <a:off x="2066728" y="360522"/>
            <a:ext cx="43421" cy="66052"/>
          </a:xfrm>
          <a:custGeom>
            <a:avLst/>
            <a:gdLst>
              <a:gd name="connsiteX0" fmla="*/ 30124 w 43421"/>
              <a:gd name="connsiteY0" fmla="*/ 66052 h 66052"/>
              <a:gd name="connsiteX1" fmla="*/ 13347 w 43421"/>
              <a:gd name="connsiteY1" fmla="*/ 66052 h 66052"/>
              <a:gd name="connsiteX2" fmla="*/ 13347 w 43421"/>
              <a:gd name="connsiteY2" fmla="*/ 16243 h 66052"/>
              <a:gd name="connsiteX3" fmla="*/ 0 w 43421"/>
              <a:gd name="connsiteY3" fmla="*/ 16243 h 66052"/>
              <a:gd name="connsiteX4" fmla="*/ 0 w 43421"/>
              <a:gd name="connsiteY4" fmla="*/ 0 h 66052"/>
              <a:gd name="connsiteX5" fmla="*/ 43421 w 43421"/>
              <a:gd name="connsiteY5" fmla="*/ 0 h 66052"/>
              <a:gd name="connsiteX6" fmla="*/ 43421 w 43421"/>
              <a:gd name="connsiteY6" fmla="*/ 16243 h 66052"/>
              <a:gd name="connsiteX7" fmla="*/ 30124 w 43421"/>
              <a:gd name="connsiteY7" fmla="*/ 16243 h 66052"/>
              <a:gd name="connsiteX8" fmla="*/ 30124 w 43421"/>
              <a:gd name="connsiteY8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43421" h="66052">
                <a:moveTo>
                  <a:pt x="30124" y="66052"/>
                </a:moveTo>
                <a:lnTo>
                  <a:pt x="13347" y="66052"/>
                </a:lnTo>
                <a:lnTo>
                  <a:pt x="13347" y="16243"/>
                </a:lnTo>
                <a:lnTo>
                  <a:pt x="0" y="16243"/>
                </a:lnTo>
                <a:lnTo>
                  <a:pt x="0" y="0"/>
                </a:lnTo>
                <a:lnTo>
                  <a:pt x="43421" y="0"/>
                </a:lnTo>
                <a:lnTo>
                  <a:pt x="43421" y="16243"/>
                </a:lnTo>
                <a:lnTo>
                  <a:pt x="30124" y="16243"/>
                </a:lnTo>
                <a:lnTo>
                  <a:pt x="30124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6" name="Freeform 3"/>
          <p:cNvSpPr/>
          <p:nvPr/>
        </p:nvSpPr>
        <p:spPr>
          <a:xfrm>
            <a:off x="2163857" y="360522"/>
            <a:ext cx="33820" cy="66052"/>
          </a:xfrm>
          <a:custGeom>
            <a:avLst/>
            <a:gdLst>
              <a:gd name="connsiteX0" fmla="*/ 33820 w 33820"/>
              <a:gd name="connsiteY0" fmla="*/ 66052 h 66052"/>
              <a:gd name="connsiteX1" fmla="*/ 0 w 33820"/>
              <a:gd name="connsiteY1" fmla="*/ 66052 h 66052"/>
              <a:gd name="connsiteX2" fmla="*/ 0 w 33820"/>
              <a:gd name="connsiteY2" fmla="*/ 0 h 66052"/>
              <a:gd name="connsiteX3" fmla="*/ 16751 w 33820"/>
              <a:gd name="connsiteY3" fmla="*/ 0 h 66052"/>
              <a:gd name="connsiteX4" fmla="*/ 16751 w 33820"/>
              <a:gd name="connsiteY4" fmla="*/ 49809 h 66052"/>
              <a:gd name="connsiteX5" fmla="*/ 33820 w 33820"/>
              <a:gd name="connsiteY5" fmla="*/ 49809 h 66052"/>
              <a:gd name="connsiteX6" fmla="*/ 33820 w 33820"/>
              <a:gd name="connsiteY6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3820" h="66052">
                <a:moveTo>
                  <a:pt x="33820" y="66052"/>
                </a:moveTo>
                <a:lnTo>
                  <a:pt x="0" y="66052"/>
                </a:lnTo>
                <a:lnTo>
                  <a:pt x="0" y="0"/>
                </a:lnTo>
                <a:lnTo>
                  <a:pt x="16751" y="0"/>
                </a:lnTo>
                <a:lnTo>
                  <a:pt x="16751" y="49809"/>
                </a:lnTo>
                <a:lnTo>
                  <a:pt x="33820" y="49809"/>
                </a:lnTo>
                <a:lnTo>
                  <a:pt x="33820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7" name="Freeform 3"/>
          <p:cNvSpPr/>
          <p:nvPr/>
        </p:nvSpPr>
        <p:spPr>
          <a:xfrm>
            <a:off x="1899343" y="664846"/>
            <a:ext cx="51003" cy="76174"/>
          </a:xfrm>
          <a:custGeom>
            <a:avLst/>
            <a:gdLst>
              <a:gd name="connsiteX0" fmla="*/ 25679 w 51003"/>
              <a:gd name="connsiteY0" fmla="*/ 76174 h 76174"/>
              <a:gd name="connsiteX1" fmla="*/ 8763 w 51003"/>
              <a:gd name="connsiteY1" fmla="*/ 69989 h 76174"/>
              <a:gd name="connsiteX2" fmla="*/ 596 w 51003"/>
              <a:gd name="connsiteY2" fmla="*/ 53276 h 76174"/>
              <a:gd name="connsiteX3" fmla="*/ 0 w 51003"/>
              <a:gd name="connsiteY3" fmla="*/ 49136 h 76174"/>
              <a:gd name="connsiteX4" fmla="*/ 18783 w 51003"/>
              <a:gd name="connsiteY4" fmla="*/ 45021 h 76174"/>
              <a:gd name="connsiteX5" fmla="*/ 19354 w 51003"/>
              <a:gd name="connsiteY5" fmla="*/ 49911 h 76174"/>
              <a:gd name="connsiteX6" fmla="*/ 20815 w 51003"/>
              <a:gd name="connsiteY6" fmla="*/ 55587 h 76174"/>
              <a:gd name="connsiteX7" fmla="*/ 20916 w 51003"/>
              <a:gd name="connsiteY7" fmla="*/ 55714 h 76174"/>
              <a:gd name="connsiteX8" fmla="*/ 26073 w 51003"/>
              <a:gd name="connsiteY8" fmla="*/ 58051 h 76174"/>
              <a:gd name="connsiteX9" fmla="*/ 30480 w 51003"/>
              <a:gd name="connsiteY9" fmla="*/ 56324 h 76174"/>
              <a:gd name="connsiteX10" fmla="*/ 32194 w 51003"/>
              <a:gd name="connsiteY10" fmla="*/ 51714 h 76174"/>
              <a:gd name="connsiteX11" fmla="*/ 31902 w 51003"/>
              <a:gd name="connsiteY11" fmla="*/ 49669 h 76174"/>
              <a:gd name="connsiteX12" fmla="*/ 31102 w 51003"/>
              <a:gd name="connsiteY12" fmla="*/ 48209 h 76174"/>
              <a:gd name="connsiteX13" fmla="*/ 29171 w 51003"/>
              <a:gd name="connsiteY13" fmla="*/ 46608 h 76174"/>
              <a:gd name="connsiteX14" fmla="*/ 25679 w 51003"/>
              <a:gd name="connsiteY14" fmla="*/ 44792 h 76174"/>
              <a:gd name="connsiteX15" fmla="*/ 19481 w 51003"/>
              <a:gd name="connsiteY15" fmla="*/ 42202 h 76174"/>
              <a:gd name="connsiteX16" fmla="*/ 3441 w 51003"/>
              <a:gd name="connsiteY16" fmla="*/ 21640 h 76174"/>
              <a:gd name="connsiteX17" fmla="*/ 10528 w 51003"/>
              <a:gd name="connsiteY17" fmla="*/ 6083 h 76174"/>
              <a:gd name="connsiteX18" fmla="*/ 27368 w 51003"/>
              <a:gd name="connsiteY18" fmla="*/ 0 h 76174"/>
              <a:gd name="connsiteX19" fmla="*/ 48729 w 51003"/>
              <a:gd name="connsiteY19" fmla="*/ 13131 h 76174"/>
              <a:gd name="connsiteX20" fmla="*/ 50927 w 51003"/>
              <a:gd name="connsiteY20" fmla="*/ 16941 h 76174"/>
              <a:gd name="connsiteX21" fmla="*/ 35318 w 51003"/>
              <a:gd name="connsiteY21" fmla="*/ 26225 h 76174"/>
              <a:gd name="connsiteX22" fmla="*/ 33045 w 51003"/>
              <a:gd name="connsiteY22" fmla="*/ 22288 h 76174"/>
              <a:gd name="connsiteX23" fmla="*/ 30441 w 51003"/>
              <a:gd name="connsiteY23" fmla="*/ 18884 h 76174"/>
              <a:gd name="connsiteX24" fmla="*/ 30276 w 51003"/>
              <a:gd name="connsiteY24" fmla="*/ 18783 h 76174"/>
              <a:gd name="connsiteX25" fmla="*/ 27292 w 51003"/>
              <a:gd name="connsiteY25" fmla="*/ 18173 h 76174"/>
              <a:gd name="connsiteX26" fmla="*/ 23444 w 51003"/>
              <a:gd name="connsiteY26" fmla="*/ 19380 h 76174"/>
              <a:gd name="connsiteX27" fmla="*/ 22339 w 51003"/>
              <a:gd name="connsiteY27" fmla="*/ 21691 h 76174"/>
              <a:gd name="connsiteX28" fmla="*/ 26593 w 51003"/>
              <a:gd name="connsiteY28" fmla="*/ 25222 h 76174"/>
              <a:gd name="connsiteX29" fmla="*/ 33045 w 51003"/>
              <a:gd name="connsiteY29" fmla="*/ 27825 h 76174"/>
              <a:gd name="connsiteX30" fmla="*/ 46393 w 51003"/>
              <a:gd name="connsiteY30" fmla="*/ 37007 h 76174"/>
              <a:gd name="connsiteX31" fmla="*/ 51003 w 51003"/>
              <a:gd name="connsiteY31" fmla="*/ 51041 h 76174"/>
              <a:gd name="connsiteX32" fmla="*/ 43700 w 51003"/>
              <a:gd name="connsiteY32" fmla="*/ 69011 h 76174"/>
              <a:gd name="connsiteX33" fmla="*/ 25679 w 51003"/>
              <a:gd name="connsiteY33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</a:cxnLst>
            <a:rect l="l" t="t" r="r" b="b"/>
            <a:pathLst>
              <a:path w="51003" h="76174">
                <a:moveTo>
                  <a:pt x="25679" y="76174"/>
                </a:moveTo>
                <a:cubicBezTo>
                  <a:pt x="18961" y="76174"/>
                  <a:pt x="13246" y="74104"/>
                  <a:pt x="8763" y="69989"/>
                </a:cubicBezTo>
                <a:cubicBezTo>
                  <a:pt x="4368" y="65951"/>
                  <a:pt x="1625" y="60299"/>
                  <a:pt x="596" y="53276"/>
                </a:cubicBezTo>
                <a:lnTo>
                  <a:pt x="0" y="49136"/>
                </a:lnTo>
                <a:lnTo>
                  <a:pt x="18783" y="45021"/>
                </a:lnTo>
                <a:lnTo>
                  <a:pt x="19354" y="49911"/>
                </a:lnTo>
                <a:cubicBezTo>
                  <a:pt x="19837" y="54165"/>
                  <a:pt x="20650" y="55371"/>
                  <a:pt x="20815" y="55587"/>
                </a:cubicBezTo>
                <a:lnTo>
                  <a:pt x="20916" y="55714"/>
                </a:lnTo>
                <a:cubicBezTo>
                  <a:pt x="21691" y="56807"/>
                  <a:pt x="22961" y="58051"/>
                  <a:pt x="26073" y="58051"/>
                </a:cubicBezTo>
                <a:cubicBezTo>
                  <a:pt x="27914" y="58051"/>
                  <a:pt x="29324" y="57480"/>
                  <a:pt x="30480" y="56324"/>
                </a:cubicBezTo>
                <a:cubicBezTo>
                  <a:pt x="31635" y="55118"/>
                  <a:pt x="32194" y="53632"/>
                  <a:pt x="32194" y="51714"/>
                </a:cubicBezTo>
                <a:cubicBezTo>
                  <a:pt x="32194" y="50939"/>
                  <a:pt x="32118" y="50228"/>
                  <a:pt x="31902" y="49669"/>
                </a:cubicBezTo>
                <a:cubicBezTo>
                  <a:pt x="31762" y="49136"/>
                  <a:pt x="31470" y="48666"/>
                  <a:pt x="31102" y="48209"/>
                </a:cubicBezTo>
                <a:cubicBezTo>
                  <a:pt x="30632" y="47663"/>
                  <a:pt x="29997" y="47155"/>
                  <a:pt x="29171" y="46608"/>
                </a:cubicBezTo>
                <a:cubicBezTo>
                  <a:pt x="28257" y="45986"/>
                  <a:pt x="27051" y="45389"/>
                  <a:pt x="25679" y="44792"/>
                </a:cubicBezTo>
                <a:lnTo>
                  <a:pt x="19481" y="42202"/>
                </a:lnTo>
                <a:cubicBezTo>
                  <a:pt x="12166" y="39128"/>
                  <a:pt x="3441" y="33032"/>
                  <a:pt x="3441" y="21640"/>
                </a:cubicBezTo>
                <a:cubicBezTo>
                  <a:pt x="3441" y="15468"/>
                  <a:pt x="5816" y="10223"/>
                  <a:pt x="10528" y="6083"/>
                </a:cubicBezTo>
                <a:cubicBezTo>
                  <a:pt x="15062" y="2082"/>
                  <a:pt x="20713" y="0"/>
                  <a:pt x="27368" y="0"/>
                </a:cubicBezTo>
                <a:cubicBezTo>
                  <a:pt x="36385" y="0"/>
                  <a:pt x="43776" y="4546"/>
                  <a:pt x="48729" y="13131"/>
                </a:cubicBezTo>
                <a:lnTo>
                  <a:pt x="50927" y="16941"/>
                </a:lnTo>
                <a:lnTo>
                  <a:pt x="35318" y="26225"/>
                </a:lnTo>
                <a:lnTo>
                  <a:pt x="33045" y="22288"/>
                </a:lnTo>
                <a:cubicBezTo>
                  <a:pt x="31470" y="19545"/>
                  <a:pt x="30530" y="18935"/>
                  <a:pt x="30441" y="18884"/>
                </a:cubicBezTo>
                <a:lnTo>
                  <a:pt x="30276" y="18783"/>
                </a:lnTo>
                <a:cubicBezTo>
                  <a:pt x="29616" y="18364"/>
                  <a:pt x="28587" y="18173"/>
                  <a:pt x="27292" y="18173"/>
                </a:cubicBezTo>
                <a:cubicBezTo>
                  <a:pt x="25628" y="18173"/>
                  <a:pt x="24409" y="18567"/>
                  <a:pt x="23444" y="19380"/>
                </a:cubicBezTo>
                <a:cubicBezTo>
                  <a:pt x="22644" y="20053"/>
                  <a:pt x="22339" y="20739"/>
                  <a:pt x="22339" y="21691"/>
                </a:cubicBezTo>
                <a:cubicBezTo>
                  <a:pt x="22339" y="23266"/>
                  <a:pt x="25285" y="24688"/>
                  <a:pt x="26593" y="25222"/>
                </a:cubicBezTo>
                <a:lnTo>
                  <a:pt x="33045" y="27825"/>
                </a:lnTo>
                <a:cubicBezTo>
                  <a:pt x="38989" y="30251"/>
                  <a:pt x="43472" y="33362"/>
                  <a:pt x="46393" y="37007"/>
                </a:cubicBezTo>
                <a:cubicBezTo>
                  <a:pt x="49441" y="40855"/>
                  <a:pt x="51003" y="45593"/>
                  <a:pt x="51003" y="51041"/>
                </a:cubicBezTo>
                <a:cubicBezTo>
                  <a:pt x="51003" y="58229"/>
                  <a:pt x="48539" y="64287"/>
                  <a:pt x="43700" y="69011"/>
                </a:cubicBezTo>
                <a:cubicBezTo>
                  <a:pt x="38874" y="73786"/>
                  <a:pt x="32804" y="76174"/>
                  <a:pt x="25679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8" name="Freeform 3"/>
          <p:cNvSpPr/>
          <p:nvPr/>
        </p:nvSpPr>
        <p:spPr>
          <a:xfrm>
            <a:off x="2026738" y="664846"/>
            <a:ext cx="60020" cy="76174"/>
          </a:xfrm>
          <a:custGeom>
            <a:avLst/>
            <a:gdLst>
              <a:gd name="connsiteX0" fmla="*/ 37934 w 60020"/>
              <a:gd name="connsiteY0" fmla="*/ 76174 h 76174"/>
              <a:gd name="connsiteX1" fmla="*/ 11112 w 60020"/>
              <a:gd name="connsiteY1" fmla="*/ 65189 h 76174"/>
              <a:gd name="connsiteX2" fmla="*/ 0 w 60020"/>
              <a:gd name="connsiteY2" fmla="*/ 38442 h 76174"/>
              <a:gd name="connsiteX3" fmla="*/ 9232 w 60020"/>
              <a:gd name="connsiteY3" fmla="*/ 13487 h 76174"/>
              <a:gd name="connsiteX4" fmla="*/ 38697 w 60020"/>
              <a:gd name="connsiteY4" fmla="*/ 0 h 76174"/>
              <a:gd name="connsiteX5" fmla="*/ 57797 w 60020"/>
              <a:gd name="connsiteY5" fmla="*/ 5346 h 76174"/>
              <a:gd name="connsiteX6" fmla="*/ 60020 w 60020"/>
              <a:gd name="connsiteY6" fmla="*/ 6642 h 76174"/>
              <a:gd name="connsiteX7" fmla="*/ 60020 w 60020"/>
              <a:gd name="connsiteY7" fmla="*/ 30327 h 76174"/>
              <a:gd name="connsiteX8" fmla="*/ 52679 w 60020"/>
              <a:gd name="connsiteY8" fmla="*/ 24218 h 76174"/>
              <a:gd name="connsiteX9" fmla="*/ 38023 w 60020"/>
              <a:gd name="connsiteY9" fmla="*/ 18173 h 76174"/>
              <a:gd name="connsiteX10" fmla="*/ 24434 w 60020"/>
              <a:gd name="connsiteY10" fmla="*/ 23939 h 76174"/>
              <a:gd name="connsiteX11" fmla="*/ 18783 w 60020"/>
              <a:gd name="connsiteY11" fmla="*/ 38315 h 76174"/>
              <a:gd name="connsiteX12" fmla="*/ 24384 w 60020"/>
              <a:gd name="connsiteY12" fmla="*/ 52374 h 76174"/>
              <a:gd name="connsiteX13" fmla="*/ 38062 w 60020"/>
              <a:gd name="connsiteY13" fmla="*/ 58051 h 76174"/>
              <a:gd name="connsiteX14" fmla="*/ 44945 w 60020"/>
              <a:gd name="connsiteY14" fmla="*/ 56781 h 76174"/>
              <a:gd name="connsiteX15" fmla="*/ 45097 w 60020"/>
              <a:gd name="connsiteY15" fmla="*/ 56692 h 76174"/>
              <a:gd name="connsiteX16" fmla="*/ 48564 w 60020"/>
              <a:gd name="connsiteY16" fmla="*/ 54813 h 76174"/>
              <a:gd name="connsiteX17" fmla="*/ 52679 w 60020"/>
              <a:gd name="connsiteY17" fmla="*/ 51714 h 76174"/>
              <a:gd name="connsiteX18" fmla="*/ 60020 w 60020"/>
              <a:gd name="connsiteY18" fmla="*/ 45516 h 76174"/>
              <a:gd name="connsiteX19" fmla="*/ 60020 w 60020"/>
              <a:gd name="connsiteY19" fmla="*/ 69570 h 76174"/>
              <a:gd name="connsiteX20" fmla="*/ 57772 w 60020"/>
              <a:gd name="connsiteY20" fmla="*/ 70827 h 76174"/>
              <a:gd name="connsiteX21" fmla="*/ 37934 w 60020"/>
              <a:gd name="connsiteY21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60020" h="76174">
                <a:moveTo>
                  <a:pt x="37934" y="76174"/>
                </a:moveTo>
                <a:cubicBezTo>
                  <a:pt x="27520" y="76174"/>
                  <a:pt x="18465" y="72478"/>
                  <a:pt x="11112" y="65189"/>
                </a:cubicBezTo>
                <a:cubicBezTo>
                  <a:pt x="3746" y="57848"/>
                  <a:pt x="0" y="48806"/>
                  <a:pt x="0" y="38442"/>
                </a:cubicBezTo>
                <a:cubicBezTo>
                  <a:pt x="0" y="29146"/>
                  <a:pt x="3111" y="20751"/>
                  <a:pt x="9232" y="13487"/>
                </a:cubicBezTo>
                <a:cubicBezTo>
                  <a:pt x="16802" y="4533"/>
                  <a:pt x="26733" y="0"/>
                  <a:pt x="38697" y="0"/>
                </a:cubicBezTo>
                <a:cubicBezTo>
                  <a:pt x="45288" y="0"/>
                  <a:pt x="51714" y="1816"/>
                  <a:pt x="57797" y="5346"/>
                </a:cubicBezTo>
                <a:lnTo>
                  <a:pt x="60020" y="6642"/>
                </a:lnTo>
                <a:lnTo>
                  <a:pt x="60020" y="30327"/>
                </a:lnTo>
                <a:lnTo>
                  <a:pt x="52679" y="24218"/>
                </a:lnTo>
                <a:cubicBezTo>
                  <a:pt x="47828" y="20142"/>
                  <a:pt x="43040" y="18173"/>
                  <a:pt x="38023" y="18173"/>
                </a:cubicBezTo>
                <a:cubicBezTo>
                  <a:pt x="32588" y="18173"/>
                  <a:pt x="28156" y="20053"/>
                  <a:pt x="24434" y="23939"/>
                </a:cubicBezTo>
                <a:cubicBezTo>
                  <a:pt x="20624" y="27889"/>
                  <a:pt x="18783" y="32575"/>
                  <a:pt x="18783" y="38315"/>
                </a:cubicBezTo>
                <a:cubicBezTo>
                  <a:pt x="18783" y="43941"/>
                  <a:pt x="20624" y="48513"/>
                  <a:pt x="24384" y="52374"/>
                </a:cubicBezTo>
                <a:cubicBezTo>
                  <a:pt x="28130" y="56184"/>
                  <a:pt x="32613" y="58051"/>
                  <a:pt x="38062" y="58051"/>
                </a:cubicBezTo>
                <a:cubicBezTo>
                  <a:pt x="40843" y="58051"/>
                  <a:pt x="43154" y="57607"/>
                  <a:pt x="44945" y="56781"/>
                </a:cubicBezTo>
                <a:lnTo>
                  <a:pt x="45097" y="56692"/>
                </a:lnTo>
                <a:cubicBezTo>
                  <a:pt x="46202" y="56261"/>
                  <a:pt x="47358" y="55638"/>
                  <a:pt x="48564" y="54813"/>
                </a:cubicBezTo>
                <a:cubicBezTo>
                  <a:pt x="49822" y="54013"/>
                  <a:pt x="51231" y="52946"/>
                  <a:pt x="52679" y="51714"/>
                </a:cubicBezTo>
                <a:lnTo>
                  <a:pt x="60020" y="45516"/>
                </a:lnTo>
                <a:lnTo>
                  <a:pt x="60020" y="69570"/>
                </a:lnTo>
                <a:lnTo>
                  <a:pt x="57772" y="70827"/>
                </a:lnTo>
                <a:cubicBezTo>
                  <a:pt x="51523" y="74383"/>
                  <a:pt x="44843" y="76174"/>
                  <a:pt x="37934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9" name="Freeform 3"/>
          <p:cNvSpPr/>
          <p:nvPr/>
        </p:nvSpPr>
        <p:spPr>
          <a:xfrm>
            <a:off x="2090153" y="666140"/>
            <a:ext cx="18719" cy="73710"/>
          </a:xfrm>
          <a:custGeom>
            <a:avLst/>
            <a:gdLst>
              <a:gd name="connsiteX0" fmla="*/ 9359 w 18719"/>
              <a:gd name="connsiteY0" fmla="*/ 0 h 73710"/>
              <a:gd name="connsiteX1" fmla="*/ 9359 w 18719"/>
              <a:gd name="connsiteY1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19" h="73710">
                <a:moveTo>
                  <a:pt x="9359" y="0"/>
                </a:moveTo>
                <a:lnTo>
                  <a:pt x="9359" y="73710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0" name="Freeform 3"/>
          <p:cNvSpPr/>
          <p:nvPr/>
        </p:nvSpPr>
        <p:spPr>
          <a:xfrm>
            <a:off x="2179141" y="666139"/>
            <a:ext cx="37744" cy="73710"/>
          </a:xfrm>
          <a:custGeom>
            <a:avLst/>
            <a:gdLst>
              <a:gd name="connsiteX0" fmla="*/ 37744 w 37744"/>
              <a:gd name="connsiteY0" fmla="*/ 73710 h 73710"/>
              <a:gd name="connsiteX1" fmla="*/ 0 w 37744"/>
              <a:gd name="connsiteY1" fmla="*/ 73710 h 73710"/>
              <a:gd name="connsiteX2" fmla="*/ 0 w 37744"/>
              <a:gd name="connsiteY2" fmla="*/ 0 h 73710"/>
              <a:gd name="connsiteX3" fmla="*/ 18732 w 37744"/>
              <a:gd name="connsiteY3" fmla="*/ 0 h 73710"/>
              <a:gd name="connsiteX4" fmla="*/ 18732 w 37744"/>
              <a:gd name="connsiteY4" fmla="*/ 55613 h 73710"/>
              <a:gd name="connsiteX5" fmla="*/ 37744 w 37744"/>
              <a:gd name="connsiteY5" fmla="*/ 55613 h 73710"/>
              <a:gd name="connsiteX6" fmla="*/ 37744 w 37744"/>
              <a:gd name="connsiteY6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7744" h="73710">
                <a:moveTo>
                  <a:pt x="37744" y="73710"/>
                </a:moveTo>
                <a:lnTo>
                  <a:pt x="0" y="73710"/>
                </a:lnTo>
                <a:lnTo>
                  <a:pt x="0" y="0"/>
                </a:lnTo>
                <a:lnTo>
                  <a:pt x="18732" y="0"/>
                </a:lnTo>
                <a:lnTo>
                  <a:pt x="18732" y="55613"/>
                </a:lnTo>
                <a:lnTo>
                  <a:pt x="37744" y="55613"/>
                </a:lnTo>
                <a:lnTo>
                  <a:pt x="37744" y="73710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241300"/>
            <a:ext cx="635000" cy="6350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EXPOSICIONES TEMPORALES</a:t>
            </a:r>
          </a:p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Trimestre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30/JUN/2016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115" name="2 CuadroTexto"/>
          <p:cNvSpPr txBox="1">
            <a:spLocks noChangeArrowheads="1"/>
          </p:cNvSpPr>
          <p:nvPr/>
        </p:nvSpPr>
        <p:spPr bwMode="auto">
          <a:xfrm>
            <a:off x="1219200" y="1887316"/>
            <a:ext cx="812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“Mujeres somos aquí y allá”</a:t>
            </a: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-21000"/>
                    </a14:imgEffect>
                    <a14:imgEffect>
                      <a14:saturation sat="11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47" y="7277750"/>
            <a:ext cx="1018274" cy="378072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71701" y="4648200"/>
            <a:ext cx="46632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/>
              <a:t>Exposición con 25 obras de mujeres artistas noruegas, finlandesas, suecas y mexicanas, un proyecto enfocado en el intercambio a largo plazo entre la escena artística y social actual de México y los países nórdicos bajo la perspectiva de género</a:t>
            </a:r>
            <a:r>
              <a:rPr lang="es-MX" sz="1400" dirty="0" smtClean="0"/>
              <a:t>. </a:t>
            </a:r>
          </a:p>
          <a:p>
            <a:pPr algn="just"/>
            <a:endParaRPr lang="es-MX" sz="1400" dirty="0"/>
          </a:p>
          <a:p>
            <a:pPr algn="r"/>
            <a:r>
              <a:rPr lang="es-MX" sz="1200" i="1" dirty="0" smtClean="0"/>
              <a:t>(Del 07 de abril al 22 de mayo 2016).</a:t>
            </a:r>
            <a:endParaRPr lang="es-MX" sz="1200" i="1" dirty="0"/>
          </a:p>
          <a:p>
            <a:endParaRPr lang="es-MX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00820"/>
            <a:ext cx="4042298" cy="2659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510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DEDED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3"/>
          <p:cNvSpPr/>
          <p:nvPr/>
        </p:nvSpPr>
        <p:spPr>
          <a:xfrm>
            <a:off x="1956762" y="445631"/>
            <a:ext cx="158267" cy="203276"/>
          </a:xfrm>
          <a:custGeom>
            <a:avLst/>
            <a:gdLst>
              <a:gd name="connsiteX0" fmla="*/ 157721 w 158267"/>
              <a:gd name="connsiteY0" fmla="*/ 171234 h 203276"/>
              <a:gd name="connsiteX1" fmla="*/ 157721 w 158267"/>
              <a:gd name="connsiteY1" fmla="*/ 171234 h 203276"/>
              <a:gd name="connsiteX2" fmla="*/ 158127 w 158267"/>
              <a:gd name="connsiteY2" fmla="*/ 170180 h 203276"/>
              <a:gd name="connsiteX3" fmla="*/ 158165 w 158267"/>
              <a:gd name="connsiteY3" fmla="*/ 170103 h 203276"/>
              <a:gd name="connsiteX4" fmla="*/ 158267 w 158267"/>
              <a:gd name="connsiteY4" fmla="*/ 169697 h 203276"/>
              <a:gd name="connsiteX5" fmla="*/ 157924 w 158267"/>
              <a:gd name="connsiteY5" fmla="*/ 163702 h 203276"/>
              <a:gd name="connsiteX6" fmla="*/ 157530 w 158267"/>
              <a:gd name="connsiteY6" fmla="*/ 163347 h 203276"/>
              <a:gd name="connsiteX7" fmla="*/ 156324 w 158267"/>
              <a:gd name="connsiteY7" fmla="*/ 162636 h 203276"/>
              <a:gd name="connsiteX8" fmla="*/ 155511 w 158267"/>
              <a:gd name="connsiteY8" fmla="*/ 160909 h 203276"/>
              <a:gd name="connsiteX9" fmla="*/ 155092 w 158267"/>
              <a:gd name="connsiteY9" fmla="*/ 159499 h 203276"/>
              <a:gd name="connsiteX10" fmla="*/ 156298 w 158267"/>
              <a:gd name="connsiteY10" fmla="*/ 156743 h 203276"/>
              <a:gd name="connsiteX11" fmla="*/ 157594 w 158267"/>
              <a:gd name="connsiteY11" fmla="*/ 154101 h 203276"/>
              <a:gd name="connsiteX12" fmla="*/ 155092 w 158267"/>
              <a:gd name="connsiteY12" fmla="*/ 152069 h 203276"/>
              <a:gd name="connsiteX13" fmla="*/ 154762 w 158267"/>
              <a:gd name="connsiteY13" fmla="*/ 151460 h 203276"/>
              <a:gd name="connsiteX14" fmla="*/ 153009 w 158267"/>
              <a:gd name="connsiteY14" fmla="*/ 150139 h 203276"/>
              <a:gd name="connsiteX15" fmla="*/ 152780 w 158267"/>
              <a:gd name="connsiteY15" fmla="*/ 149110 h 203276"/>
              <a:gd name="connsiteX16" fmla="*/ 152818 w 158267"/>
              <a:gd name="connsiteY16" fmla="*/ 147345 h 203276"/>
              <a:gd name="connsiteX17" fmla="*/ 152818 w 158267"/>
              <a:gd name="connsiteY17" fmla="*/ 147332 h 203276"/>
              <a:gd name="connsiteX18" fmla="*/ 152920 w 158267"/>
              <a:gd name="connsiteY18" fmla="*/ 143535 h 203276"/>
              <a:gd name="connsiteX19" fmla="*/ 152158 w 158267"/>
              <a:gd name="connsiteY19" fmla="*/ 142570 h 203276"/>
              <a:gd name="connsiteX20" fmla="*/ 153911 w 158267"/>
              <a:gd name="connsiteY20" fmla="*/ 140550 h 203276"/>
              <a:gd name="connsiteX21" fmla="*/ 155486 w 158267"/>
              <a:gd name="connsiteY21" fmla="*/ 139877 h 203276"/>
              <a:gd name="connsiteX22" fmla="*/ 158267 w 158267"/>
              <a:gd name="connsiteY22" fmla="*/ 139014 h 203276"/>
              <a:gd name="connsiteX23" fmla="*/ 149986 w 158267"/>
              <a:gd name="connsiteY23" fmla="*/ 129882 h 203276"/>
              <a:gd name="connsiteX24" fmla="*/ 150304 w 158267"/>
              <a:gd name="connsiteY24" fmla="*/ 128308 h 203276"/>
              <a:gd name="connsiteX25" fmla="*/ 154101 w 158267"/>
              <a:gd name="connsiteY25" fmla="*/ 101345 h 203276"/>
              <a:gd name="connsiteX26" fmla="*/ 149428 w 158267"/>
              <a:gd name="connsiteY26" fmla="*/ 96773 h 203276"/>
              <a:gd name="connsiteX27" fmla="*/ 149656 w 158267"/>
              <a:gd name="connsiteY27" fmla="*/ 95440 h 203276"/>
              <a:gd name="connsiteX28" fmla="*/ 147573 w 158267"/>
              <a:gd name="connsiteY28" fmla="*/ 92824 h 203276"/>
              <a:gd name="connsiteX29" fmla="*/ 145503 w 158267"/>
              <a:gd name="connsiteY29" fmla="*/ 92557 h 203276"/>
              <a:gd name="connsiteX30" fmla="*/ 141566 w 158267"/>
              <a:gd name="connsiteY30" fmla="*/ 88861 h 203276"/>
              <a:gd name="connsiteX31" fmla="*/ 140169 w 158267"/>
              <a:gd name="connsiteY31" fmla="*/ 87414 h 203276"/>
              <a:gd name="connsiteX32" fmla="*/ 140817 w 158267"/>
              <a:gd name="connsiteY32" fmla="*/ 84048 h 203276"/>
              <a:gd name="connsiteX33" fmla="*/ 128397 w 158267"/>
              <a:gd name="connsiteY33" fmla="*/ 76631 h 203276"/>
              <a:gd name="connsiteX34" fmla="*/ 117703 w 158267"/>
              <a:gd name="connsiteY34" fmla="*/ 72059 h 203276"/>
              <a:gd name="connsiteX35" fmla="*/ 116509 w 158267"/>
              <a:gd name="connsiteY35" fmla="*/ 71221 h 203276"/>
              <a:gd name="connsiteX36" fmla="*/ 120116 w 158267"/>
              <a:gd name="connsiteY36" fmla="*/ 56476 h 203276"/>
              <a:gd name="connsiteX37" fmla="*/ 114020 w 158267"/>
              <a:gd name="connsiteY37" fmla="*/ 41859 h 203276"/>
              <a:gd name="connsiteX38" fmla="*/ 113042 w 158267"/>
              <a:gd name="connsiteY38" fmla="*/ 39204 h 203276"/>
              <a:gd name="connsiteX39" fmla="*/ 114655 w 158267"/>
              <a:gd name="connsiteY39" fmla="*/ 35140 h 203276"/>
              <a:gd name="connsiteX40" fmla="*/ 111607 w 158267"/>
              <a:gd name="connsiteY40" fmla="*/ 33680 h 203276"/>
              <a:gd name="connsiteX41" fmla="*/ 110845 w 158267"/>
              <a:gd name="connsiteY41" fmla="*/ 33680 h 203276"/>
              <a:gd name="connsiteX42" fmla="*/ 108457 w 158267"/>
              <a:gd name="connsiteY42" fmla="*/ 32384 h 203276"/>
              <a:gd name="connsiteX43" fmla="*/ 107695 w 158267"/>
              <a:gd name="connsiteY43" fmla="*/ 32384 h 203276"/>
              <a:gd name="connsiteX44" fmla="*/ 105727 w 158267"/>
              <a:gd name="connsiteY44" fmla="*/ 31165 h 203276"/>
              <a:gd name="connsiteX45" fmla="*/ 104851 w 158267"/>
              <a:gd name="connsiteY45" fmla="*/ 31165 h 203276"/>
              <a:gd name="connsiteX46" fmla="*/ 104190 w 158267"/>
              <a:gd name="connsiteY46" fmla="*/ 30556 h 203276"/>
              <a:gd name="connsiteX47" fmla="*/ 101384 w 158267"/>
              <a:gd name="connsiteY47" fmla="*/ 29603 h 203276"/>
              <a:gd name="connsiteX48" fmla="*/ 94386 w 158267"/>
              <a:gd name="connsiteY48" fmla="*/ 29844 h 203276"/>
              <a:gd name="connsiteX49" fmla="*/ 90690 w 158267"/>
              <a:gd name="connsiteY49" fmla="*/ 25793 h 203276"/>
              <a:gd name="connsiteX50" fmla="*/ 90690 w 158267"/>
              <a:gd name="connsiteY50" fmla="*/ 21221 h 203276"/>
              <a:gd name="connsiteX51" fmla="*/ 92011 w 158267"/>
              <a:gd name="connsiteY51" fmla="*/ 19430 h 203276"/>
              <a:gd name="connsiteX52" fmla="*/ 93649 w 158267"/>
              <a:gd name="connsiteY52" fmla="*/ 16954 h 203276"/>
              <a:gd name="connsiteX53" fmla="*/ 95161 w 158267"/>
              <a:gd name="connsiteY53" fmla="*/ 15938 h 203276"/>
              <a:gd name="connsiteX54" fmla="*/ 96786 w 158267"/>
              <a:gd name="connsiteY54" fmla="*/ 12344 h 203276"/>
              <a:gd name="connsiteX55" fmla="*/ 96570 w 158267"/>
              <a:gd name="connsiteY55" fmla="*/ 10655 h 203276"/>
              <a:gd name="connsiteX56" fmla="*/ 95707 w 158267"/>
              <a:gd name="connsiteY56" fmla="*/ 5753 h 203276"/>
              <a:gd name="connsiteX57" fmla="*/ 94614 w 158267"/>
              <a:gd name="connsiteY57" fmla="*/ 4305 h 203276"/>
              <a:gd name="connsiteX58" fmla="*/ 94614 w 158267"/>
              <a:gd name="connsiteY58" fmla="*/ 1308 h 203276"/>
              <a:gd name="connsiteX59" fmla="*/ 91427 w 158267"/>
              <a:gd name="connsiteY59" fmla="*/ 0 h 203276"/>
              <a:gd name="connsiteX60" fmla="*/ 86969 w 158267"/>
              <a:gd name="connsiteY60" fmla="*/ 2514 h 203276"/>
              <a:gd name="connsiteX61" fmla="*/ 86524 w 158267"/>
              <a:gd name="connsiteY61" fmla="*/ 4063 h 203276"/>
              <a:gd name="connsiteX62" fmla="*/ 84785 w 158267"/>
              <a:gd name="connsiteY62" fmla="*/ 6705 h 203276"/>
              <a:gd name="connsiteX63" fmla="*/ 82054 w 158267"/>
              <a:gd name="connsiteY63" fmla="*/ 8978 h 203276"/>
              <a:gd name="connsiteX64" fmla="*/ 81965 w 158267"/>
              <a:gd name="connsiteY64" fmla="*/ 11023 h 203276"/>
              <a:gd name="connsiteX65" fmla="*/ 77914 w 158267"/>
              <a:gd name="connsiteY65" fmla="*/ 12814 h 203276"/>
              <a:gd name="connsiteX66" fmla="*/ 76606 w 158267"/>
              <a:gd name="connsiteY66" fmla="*/ 17856 h 203276"/>
              <a:gd name="connsiteX67" fmla="*/ 79451 w 158267"/>
              <a:gd name="connsiteY67" fmla="*/ 18097 h 203276"/>
              <a:gd name="connsiteX68" fmla="*/ 79667 w 158267"/>
              <a:gd name="connsiteY68" fmla="*/ 19773 h 203276"/>
              <a:gd name="connsiteX69" fmla="*/ 76860 w 158267"/>
              <a:gd name="connsiteY69" fmla="*/ 22542 h 203276"/>
              <a:gd name="connsiteX70" fmla="*/ 77165 w 158267"/>
              <a:gd name="connsiteY70" fmla="*/ 23507 h 203276"/>
              <a:gd name="connsiteX71" fmla="*/ 74345 w 158267"/>
              <a:gd name="connsiteY71" fmla="*/ 23139 h 203276"/>
              <a:gd name="connsiteX72" fmla="*/ 73355 w 158267"/>
              <a:gd name="connsiteY72" fmla="*/ 24460 h 203276"/>
              <a:gd name="connsiteX73" fmla="*/ 71716 w 158267"/>
              <a:gd name="connsiteY73" fmla="*/ 26492 h 203276"/>
              <a:gd name="connsiteX74" fmla="*/ 77063 w 158267"/>
              <a:gd name="connsiteY74" fmla="*/ 32245 h 203276"/>
              <a:gd name="connsiteX75" fmla="*/ 73990 w 158267"/>
              <a:gd name="connsiteY75" fmla="*/ 31165 h 203276"/>
              <a:gd name="connsiteX76" fmla="*/ 72593 w 158267"/>
              <a:gd name="connsiteY76" fmla="*/ 30924 h 203276"/>
              <a:gd name="connsiteX77" fmla="*/ 71500 w 158267"/>
              <a:gd name="connsiteY77" fmla="*/ 31521 h 203276"/>
              <a:gd name="connsiteX78" fmla="*/ 66395 w 158267"/>
              <a:gd name="connsiteY78" fmla="*/ 29972 h 203276"/>
              <a:gd name="connsiteX79" fmla="*/ 60705 w 158267"/>
              <a:gd name="connsiteY79" fmla="*/ 28638 h 203276"/>
              <a:gd name="connsiteX80" fmla="*/ 58191 w 158267"/>
              <a:gd name="connsiteY80" fmla="*/ 31165 h 203276"/>
              <a:gd name="connsiteX81" fmla="*/ 56984 w 158267"/>
              <a:gd name="connsiteY81" fmla="*/ 36448 h 203276"/>
              <a:gd name="connsiteX82" fmla="*/ 55905 w 158267"/>
              <a:gd name="connsiteY82" fmla="*/ 40284 h 203276"/>
              <a:gd name="connsiteX83" fmla="*/ 54813 w 158267"/>
              <a:gd name="connsiteY83" fmla="*/ 44246 h 203276"/>
              <a:gd name="connsiteX84" fmla="*/ 57975 w 158267"/>
              <a:gd name="connsiteY84" fmla="*/ 46393 h 203276"/>
              <a:gd name="connsiteX85" fmla="*/ 55372 w 158267"/>
              <a:gd name="connsiteY85" fmla="*/ 52387 h 203276"/>
              <a:gd name="connsiteX86" fmla="*/ 54952 w 158267"/>
              <a:gd name="connsiteY86" fmla="*/ 54902 h 203276"/>
              <a:gd name="connsiteX87" fmla="*/ 52527 w 158267"/>
              <a:gd name="connsiteY87" fmla="*/ 56718 h 203276"/>
              <a:gd name="connsiteX88" fmla="*/ 52984 w 158267"/>
              <a:gd name="connsiteY88" fmla="*/ 61633 h 203276"/>
              <a:gd name="connsiteX89" fmla="*/ 51777 w 158267"/>
              <a:gd name="connsiteY89" fmla="*/ 62712 h 203276"/>
              <a:gd name="connsiteX90" fmla="*/ 49593 w 158267"/>
              <a:gd name="connsiteY90" fmla="*/ 65709 h 203276"/>
              <a:gd name="connsiteX91" fmla="*/ 47980 w 158267"/>
              <a:gd name="connsiteY91" fmla="*/ 66433 h 203276"/>
              <a:gd name="connsiteX92" fmla="*/ 46977 w 158267"/>
              <a:gd name="connsiteY92" fmla="*/ 67157 h 203276"/>
              <a:gd name="connsiteX93" fmla="*/ 41732 w 158267"/>
              <a:gd name="connsiteY93" fmla="*/ 70510 h 203276"/>
              <a:gd name="connsiteX94" fmla="*/ 41630 w 158267"/>
              <a:gd name="connsiteY94" fmla="*/ 71958 h 203276"/>
              <a:gd name="connsiteX95" fmla="*/ 40868 w 158267"/>
              <a:gd name="connsiteY95" fmla="*/ 71818 h 203276"/>
              <a:gd name="connsiteX96" fmla="*/ 31280 w 158267"/>
              <a:gd name="connsiteY96" fmla="*/ 79743 h 203276"/>
              <a:gd name="connsiteX97" fmla="*/ 28003 w 158267"/>
              <a:gd name="connsiteY97" fmla="*/ 81902 h 203276"/>
              <a:gd name="connsiteX98" fmla="*/ 25717 w 158267"/>
              <a:gd name="connsiteY98" fmla="*/ 79006 h 203276"/>
              <a:gd name="connsiteX99" fmla="*/ 22123 w 158267"/>
              <a:gd name="connsiteY99" fmla="*/ 81775 h 203276"/>
              <a:gd name="connsiteX100" fmla="*/ 22123 w 158267"/>
              <a:gd name="connsiteY100" fmla="*/ 82969 h 203276"/>
              <a:gd name="connsiteX101" fmla="*/ 19202 w 158267"/>
              <a:gd name="connsiteY101" fmla="*/ 81661 h 203276"/>
              <a:gd name="connsiteX102" fmla="*/ 14820 w 158267"/>
              <a:gd name="connsiteY102" fmla="*/ 82130 h 203276"/>
              <a:gd name="connsiteX103" fmla="*/ 15024 w 158267"/>
              <a:gd name="connsiteY103" fmla="*/ 85737 h 203276"/>
              <a:gd name="connsiteX104" fmla="*/ 13817 w 158267"/>
              <a:gd name="connsiteY104" fmla="*/ 92227 h 203276"/>
              <a:gd name="connsiteX105" fmla="*/ 12204 w 158267"/>
              <a:gd name="connsiteY105" fmla="*/ 95707 h 203276"/>
              <a:gd name="connsiteX106" fmla="*/ 13080 w 158267"/>
              <a:gd name="connsiteY106" fmla="*/ 97955 h 203276"/>
              <a:gd name="connsiteX107" fmla="*/ 5118 w 158267"/>
              <a:gd name="connsiteY107" fmla="*/ 106006 h 203276"/>
              <a:gd name="connsiteX108" fmla="*/ 6095 w 158267"/>
              <a:gd name="connsiteY108" fmla="*/ 109258 h 203276"/>
              <a:gd name="connsiteX109" fmla="*/ 4267 w 158267"/>
              <a:gd name="connsiteY109" fmla="*/ 109347 h 203276"/>
              <a:gd name="connsiteX110" fmla="*/ 0 w 158267"/>
              <a:gd name="connsiteY110" fmla="*/ 114515 h 203276"/>
              <a:gd name="connsiteX111" fmla="*/ 1447 w 158267"/>
              <a:gd name="connsiteY111" fmla="*/ 119684 h 203276"/>
              <a:gd name="connsiteX112" fmla="*/ 3378 w 158267"/>
              <a:gd name="connsiteY112" fmla="*/ 118821 h 203276"/>
              <a:gd name="connsiteX113" fmla="*/ 8394 w 158267"/>
              <a:gd name="connsiteY113" fmla="*/ 119418 h 203276"/>
              <a:gd name="connsiteX114" fmla="*/ 8927 w 158267"/>
              <a:gd name="connsiteY114" fmla="*/ 120040 h 203276"/>
              <a:gd name="connsiteX115" fmla="*/ 11112 w 158267"/>
              <a:gd name="connsiteY115" fmla="*/ 124485 h 203276"/>
              <a:gd name="connsiteX116" fmla="*/ 9817 w 158267"/>
              <a:gd name="connsiteY116" fmla="*/ 131444 h 203276"/>
              <a:gd name="connsiteX117" fmla="*/ 15024 w 158267"/>
              <a:gd name="connsiteY117" fmla="*/ 133007 h 203276"/>
              <a:gd name="connsiteX118" fmla="*/ 16344 w 158267"/>
              <a:gd name="connsiteY118" fmla="*/ 134924 h 203276"/>
              <a:gd name="connsiteX119" fmla="*/ 19418 w 158267"/>
              <a:gd name="connsiteY119" fmla="*/ 134924 h 203276"/>
              <a:gd name="connsiteX120" fmla="*/ 19837 w 158267"/>
              <a:gd name="connsiteY120" fmla="*/ 137794 h 203276"/>
              <a:gd name="connsiteX121" fmla="*/ 23850 w 158267"/>
              <a:gd name="connsiteY121" fmla="*/ 141871 h 203276"/>
              <a:gd name="connsiteX122" fmla="*/ 26923 w 158267"/>
              <a:gd name="connsiteY122" fmla="*/ 141274 h 203276"/>
              <a:gd name="connsiteX123" fmla="*/ 27254 w 158267"/>
              <a:gd name="connsiteY123" fmla="*/ 145224 h 203276"/>
              <a:gd name="connsiteX124" fmla="*/ 24739 w 158267"/>
              <a:gd name="connsiteY124" fmla="*/ 145110 h 203276"/>
              <a:gd name="connsiteX125" fmla="*/ 29108 w 158267"/>
              <a:gd name="connsiteY125" fmla="*/ 163347 h 203276"/>
              <a:gd name="connsiteX126" fmla="*/ 30518 w 158267"/>
              <a:gd name="connsiteY126" fmla="*/ 167284 h 203276"/>
              <a:gd name="connsiteX127" fmla="*/ 35432 w 158267"/>
              <a:gd name="connsiteY127" fmla="*/ 169697 h 203276"/>
              <a:gd name="connsiteX128" fmla="*/ 35115 w 158267"/>
              <a:gd name="connsiteY128" fmla="*/ 172313 h 203276"/>
              <a:gd name="connsiteX129" fmla="*/ 37160 w 158267"/>
              <a:gd name="connsiteY129" fmla="*/ 173862 h 203276"/>
              <a:gd name="connsiteX130" fmla="*/ 52628 w 158267"/>
              <a:gd name="connsiteY130" fmla="*/ 184658 h 203276"/>
              <a:gd name="connsiteX131" fmla="*/ 74129 w 158267"/>
              <a:gd name="connsiteY131" fmla="*/ 186588 h 203276"/>
              <a:gd name="connsiteX132" fmla="*/ 82054 w 158267"/>
              <a:gd name="connsiteY132" fmla="*/ 187553 h 203276"/>
              <a:gd name="connsiteX133" fmla="*/ 87185 w 158267"/>
              <a:gd name="connsiteY133" fmla="*/ 187896 h 203276"/>
              <a:gd name="connsiteX134" fmla="*/ 90868 w 158267"/>
              <a:gd name="connsiteY134" fmla="*/ 190068 h 203276"/>
              <a:gd name="connsiteX135" fmla="*/ 94271 w 158267"/>
              <a:gd name="connsiteY135" fmla="*/ 192341 h 203276"/>
              <a:gd name="connsiteX136" fmla="*/ 96672 w 158267"/>
              <a:gd name="connsiteY136" fmla="*/ 193687 h 203276"/>
              <a:gd name="connsiteX137" fmla="*/ 97421 w 158267"/>
              <a:gd name="connsiteY137" fmla="*/ 193687 h 203276"/>
              <a:gd name="connsiteX138" fmla="*/ 104952 w 158267"/>
              <a:gd name="connsiteY138" fmla="*/ 197523 h 203276"/>
              <a:gd name="connsiteX139" fmla="*/ 105765 w 158267"/>
              <a:gd name="connsiteY139" fmla="*/ 197523 h 203276"/>
              <a:gd name="connsiteX140" fmla="*/ 105765 w 158267"/>
              <a:gd name="connsiteY140" fmla="*/ 197561 h 203276"/>
              <a:gd name="connsiteX141" fmla="*/ 106794 w 158267"/>
              <a:gd name="connsiteY141" fmla="*/ 198361 h 203276"/>
              <a:gd name="connsiteX142" fmla="*/ 107137 w 158267"/>
              <a:gd name="connsiteY142" fmla="*/ 198716 h 203276"/>
              <a:gd name="connsiteX143" fmla="*/ 108381 w 158267"/>
              <a:gd name="connsiteY143" fmla="*/ 198856 h 203276"/>
              <a:gd name="connsiteX144" fmla="*/ 109423 w 158267"/>
              <a:gd name="connsiteY144" fmla="*/ 200037 h 203276"/>
              <a:gd name="connsiteX145" fmla="*/ 116179 w 158267"/>
              <a:gd name="connsiteY145" fmla="*/ 203276 h 203276"/>
              <a:gd name="connsiteX146" fmla="*/ 118148 w 158267"/>
              <a:gd name="connsiteY146" fmla="*/ 201460 h 203276"/>
              <a:gd name="connsiteX147" fmla="*/ 119227 w 158267"/>
              <a:gd name="connsiteY147" fmla="*/ 199072 h 203276"/>
              <a:gd name="connsiteX148" fmla="*/ 122288 w 158267"/>
              <a:gd name="connsiteY148" fmla="*/ 194144 h 203276"/>
              <a:gd name="connsiteX149" fmla="*/ 123278 w 158267"/>
              <a:gd name="connsiteY149" fmla="*/ 192341 h 203276"/>
              <a:gd name="connsiteX150" fmla="*/ 125882 w 158267"/>
              <a:gd name="connsiteY150" fmla="*/ 190550 h 203276"/>
              <a:gd name="connsiteX151" fmla="*/ 128727 w 158267"/>
              <a:gd name="connsiteY151" fmla="*/ 188988 h 203276"/>
              <a:gd name="connsiteX152" fmla="*/ 132651 w 158267"/>
              <a:gd name="connsiteY152" fmla="*/ 189839 h 203276"/>
              <a:gd name="connsiteX153" fmla="*/ 145275 w 158267"/>
              <a:gd name="connsiteY153" fmla="*/ 191719 h 203276"/>
              <a:gd name="connsiteX154" fmla="*/ 145770 w 158267"/>
              <a:gd name="connsiteY154" fmla="*/ 191884 h 203276"/>
              <a:gd name="connsiteX155" fmla="*/ 148551 w 158267"/>
              <a:gd name="connsiteY155" fmla="*/ 193687 h 203276"/>
              <a:gd name="connsiteX156" fmla="*/ 153466 w 158267"/>
              <a:gd name="connsiteY156" fmla="*/ 188988 h 203276"/>
              <a:gd name="connsiteX157" fmla="*/ 155194 w 158267"/>
              <a:gd name="connsiteY157" fmla="*/ 182752 h 203276"/>
              <a:gd name="connsiteX158" fmla="*/ 156387 w 158267"/>
              <a:gd name="connsiteY158" fmla="*/ 175793 h 203276"/>
              <a:gd name="connsiteX159" fmla="*/ 157492 w 158267"/>
              <a:gd name="connsiteY159" fmla="*/ 172935 h 203276"/>
              <a:gd name="connsiteX160" fmla="*/ 157594 w 158267"/>
              <a:gd name="connsiteY160" fmla="*/ 171602 h 203276"/>
              <a:gd name="connsiteX161" fmla="*/ 157708 w 158267"/>
              <a:gd name="connsiteY161" fmla="*/ 171348 h 203276"/>
              <a:gd name="connsiteX162" fmla="*/ 157721 w 158267"/>
              <a:gd name="connsiteY162" fmla="*/ 171234 h 2032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</a:cxnLst>
            <a:rect l="l" t="t" r="r" b="b"/>
            <a:pathLst>
              <a:path w="158267" h="203276">
                <a:moveTo>
                  <a:pt x="157721" y="171234"/>
                </a:moveTo>
                <a:lnTo>
                  <a:pt x="157721" y="171234"/>
                </a:lnTo>
                <a:cubicBezTo>
                  <a:pt x="157860" y="170865"/>
                  <a:pt x="158038" y="170522"/>
                  <a:pt x="158127" y="170180"/>
                </a:cubicBezTo>
                <a:cubicBezTo>
                  <a:pt x="158127" y="170167"/>
                  <a:pt x="158127" y="170167"/>
                  <a:pt x="158165" y="170103"/>
                </a:cubicBezTo>
                <a:cubicBezTo>
                  <a:pt x="158229" y="169989"/>
                  <a:pt x="158241" y="169824"/>
                  <a:pt x="158267" y="169697"/>
                </a:cubicBezTo>
                <a:cubicBezTo>
                  <a:pt x="158483" y="167627"/>
                  <a:pt x="157860" y="165633"/>
                  <a:pt x="157924" y="163702"/>
                </a:cubicBezTo>
                <a:cubicBezTo>
                  <a:pt x="157810" y="163550"/>
                  <a:pt x="157530" y="163347"/>
                  <a:pt x="157530" y="163347"/>
                </a:cubicBezTo>
                <a:cubicBezTo>
                  <a:pt x="157111" y="163080"/>
                  <a:pt x="156654" y="163004"/>
                  <a:pt x="156324" y="162636"/>
                </a:cubicBezTo>
                <a:cubicBezTo>
                  <a:pt x="156298" y="162610"/>
                  <a:pt x="155536" y="160985"/>
                  <a:pt x="155511" y="160909"/>
                </a:cubicBezTo>
                <a:cubicBezTo>
                  <a:pt x="155486" y="160820"/>
                  <a:pt x="155092" y="159512"/>
                  <a:pt x="155092" y="159499"/>
                </a:cubicBezTo>
                <a:cubicBezTo>
                  <a:pt x="155092" y="158826"/>
                  <a:pt x="155854" y="157581"/>
                  <a:pt x="156298" y="156743"/>
                </a:cubicBezTo>
                <a:cubicBezTo>
                  <a:pt x="156717" y="155968"/>
                  <a:pt x="157721" y="154863"/>
                  <a:pt x="157594" y="154101"/>
                </a:cubicBezTo>
                <a:cubicBezTo>
                  <a:pt x="157492" y="153263"/>
                  <a:pt x="156032" y="152844"/>
                  <a:pt x="155092" y="152069"/>
                </a:cubicBezTo>
                <a:cubicBezTo>
                  <a:pt x="154901" y="151930"/>
                  <a:pt x="154889" y="151561"/>
                  <a:pt x="154762" y="151460"/>
                </a:cubicBezTo>
                <a:cubicBezTo>
                  <a:pt x="153860" y="150825"/>
                  <a:pt x="153314" y="151015"/>
                  <a:pt x="153009" y="150139"/>
                </a:cubicBezTo>
                <a:cubicBezTo>
                  <a:pt x="152933" y="149923"/>
                  <a:pt x="152818" y="149225"/>
                  <a:pt x="152780" y="149110"/>
                </a:cubicBezTo>
                <a:cubicBezTo>
                  <a:pt x="152780" y="148551"/>
                  <a:pt x="152780" y="147942"/>
                  <a:pt x="152818" y="147345"/>
                </a:cubicBezTo>
                <a:lnTo>
                  <a:pt x="152818" y="147332"/>
                </a:lnTo>
                <a:cubicBezTo>
                  <a:pt x="152831" y="147027"/>
                  <a:pt x="152971" y="143916"/>
                  <a:pt x="152920" y="143535"/>
                </a:cubicBezTo>
                <a:cubicBezTo>
                  <a:pt x="152780" y="143078"/>
                  <a:pt x="152056" y="143268"/>
                  <a:pt x="152158" y="142570"/>
                </a:cubicBezTo>
                <a:cubicBezTo>
                  <a:pt x="152552" y="141719"/>
                  <a:pt x="153365" y="141274"/>
                  <a:pt x="153911" y="140550"/>
                </a:cubicBezTo>
                <a:cubicBezTo>
                  <a:pt x="154025" y="140449"/>
                  <a:pt x="155460" y="139877"/>
                  <a:pt x="155486" y="139877"/>
                </a:cubicBezTo>
                <a:cubicBezTo>
                  <a:pt x="156095" y="139738"/>
                  <a:pt x="158165" y="139090"/>
                  <a:pt x="158267" y="139014"/>
                </a:cubicBezTo>
                <a:cubicBezTo>
                  <a:pt x="157149" y="137794"/>
                  <a:pt x="150037" y="130352"/>
                  <a:pt x="149986" y="129882"/>
                </a:cubicBezTo>
                <a:cubicBezTo>
                  <a:pt x="149910" y="129412"/>
                  <a:pt x="150190" y="128879"/>
                  <a:pt x="150304" y="128308"/>
                </a:cubicBezTo>
                <a:cubicBezTo>
                  <a:pt x="151802" y="119570"/>
                  <a:pt x="152920" y="110083"/>
                  <a:pt x="154101" y="101345"/>
                </a:cubicBezTo>
                <a:cubicBezTo>
                  <a:pt x="152818" y="99517"/>
                  <a:pt x="150964" y="98298"/>
                  <a:pt x="149428" y="96773"/>
                </a:cubicBezTo>
                <a:cubicBezTo>
                  <a:pt x="149199" y="96037"/>
                  <a:pt x="150037" y="95986"/>
                  <a:pt x="149656" y="95440"/>
                </a:cubicBezTo>
                <a:cubicBezTo>
                  <a:pt x="148551" y="95021"/>
                  <a:pt x="147751" y="94259"/>
                  <a:pt x="147573" y="92824"/>
                </a:cubicBezTo>
                <a:cubicBezTo>
                  <a:pt x="146900" y="92722"/>
                  <a:pt x="146329" y="92506"/>
                  <a:pt x="145503" y="92557"/>
                </a:cubicBezTo>
                <a:cubicBezTo>
                  <a:pt x="144157" y="91579"/>
                  <a:pt x="142709" y="89941"/>
                  <a:pt x="141566" y="88861"/>
                </a:cubicBezTo>
                <a:cubicBezTo>
                  <a:pt x="140944" y="88252"/>
                  <a:pt x="140284" y="88036"/>
                  <a:pt x="140169" y="87414"/>
                </a:cubicBezTo>
                <a:cubicBezTo>
                  <a:pt x="139953" y="86283"/>
                  <a:pt x="141084" y="85356"/>
                  <a:pt x="140817" y="84048"/>
                </a:cubicBezTo>
                <a:cubicBezTo>
                  <a:pt x="137312" y="80886"/>
                  <a:pt x="132511" y="79146"/>
                  <a:pt x="128397" y="76631"/>
                </a:cubicBezTo>
                <a:cubicBezTo>
                  <a:pt x="124586" y="75399"/>
                  <a:pt x="121615" y="73202"/>
                  <a:pt x="117703" y="72059"/>
                </a:cubicBezTo>
                <a:cubicBezTo>
                  <a:pt x="117475" y="71602"/>
                  <a:pt x="116789" y="71615"/>
                  <a:pt x="116509" y="71221"/>
                </a:cubicBezTo>
                <a:cubicBezTo>
                  <a:pt x="116446" y="64935"/>
                  <a:pt x="118757" y="61201"/>
                  <a:pt x="120116" y="56476"/>
                </a:cubicBezTo>
                <a:cubicBezTo>
                  <a:pt x="118808" y="51587"/>
                  <a:pt x="115862" y="46659"/>
                  <a:pt x="114020" y="41859"/>
                </a:cubicBezTo>
                <a:cubicBezTo>
                  <a:pt x="113664" y="40944"/>
                  <a:pt x="113042" y="39852"/>
                  <a:pt x="113042" y="39204"/>
                </a:cubicBezTo>
                <a:cubicBezTo>
                  <a:pt x="113042" y="37655"/>
                  <a:pt x="114503" y="36690"/>
                  <a:pt x="114655" y="35140"/>
                </a:cubicBezTo>
                <a:cubicBezTo>
                  <a:pt x="113525" y="34950"/>
                  <a:pt x="112674" y="34175"/>
                  <a:pt x="111607" y="33680"/>
                </a:cubicBezTo>
                <a:cubicBezTo>
                  <a:pt x="111391" y="33591"/>
                  <a:pt x="111061" y="33756"/>
                  <a:pt x="110845" y="33680"/>
                </a:cubicBezTo>
                <a:cubicBezTo>
                  <a:pt x="110108" y="33439"/>
                  <a:pt x="109308" y="32588"/>
                  <a:pt x="108457" y="32384"/>
                </a:cubicBezTo>
                <a:cubicBezTo>
                  <a:pt x="108203" y="32308"/>
                  <a:pt x="107911" y="32448"/>
                  <a:pt x="107695" y="32384"/>
                </a:cubicBezTo>
                <a:cubicBezTo>
                  <a:pt x="107048" y="32118"/>
                  <a:pt x="106425" y="31369"/>
                  <a:pt x="105727" y="31165"/>
                </a:cubicBezTo>
                <a:cubicBezTo>
                  <a:pt x="105473" y="31102"/>
                  <a:pt x="105117" y="31267"/>
                  <a:pt x="104851" y="31165"/>
                </a:cubicBezTo>
                <a:cubicBezTo>
                  <a:pt x="104622" y="31076"/>
                  <a:pt x="104431" y="30645"/>
                  <a:pt x="104190" y="30556"/>
                </a:cubicBezTo>
                <a:cubicBezTo>
                  <a:pt x="103060" y="30226"/>
                  <a:pt x="102273" y="29629"/>
                  <a:pt x="101384" y="29603"/>
                </a:cubicBezTo>
                <a:cubicBezTo>
                  <a:pt x="99326" y="29552"/>
                  <a:pt x="96672" y="30429"/>
                  <a:pt x="94386" y="29844"/>
                </a:cubicBezTo>
                <a:cubicBezTo>
                  <a:pt x="93484" y="28232"/>
                  <a:pt x="91071" y="27851"/>
                  <a:pt x="90690" y="25793"/>
                </a:cubicBezTo>
                <a:cubicBezTo>
                  <a:pt x="90423" y="24358"/>
                  <a:pt x="91541" y="22644"/>
                  <a:pt x="90690" y="21221"/>
                </a:cubicBezTo>
                <a:cubicBezTo>
                  <a:pt x="90931" y="20955"/>
                  <a:pt x="91871" y="19608"/>
                  <a:pt x="92011" y="19430"/>
                </a:cubicBezTo>
                <a:cubicBezTo>
                  <a:pt x="92506" y="18567"/>
                  <a:pt x="93649" y="16954"/>
                  <a:pt x="93649" y="16954"/>
                </a:cubicBezTo>
                <a:cubicBezTo>
                  <a:pt x="93675" y="16954"/>
                  <a:pt x="94856" y="16001"/>
                  <a:pt x="95161" y="15938"/>
                </a:cubicBezTo>
                <a:cubicBezTo>
                  <a:pt x="94678" y="13741"/>
                  <a:pt x="96545" y="13639"/>
                  <a:pt x="96786" y="12344"/>
                </a:cubicBezTo>
                <a:cubicBezTo>
                  <a:pt x="96850" y="11861"/>
                  <a:pt x="96583" y="11176"/>
                  <a:pt x="96570" y="10655"/>
                </a:cubicBezTo>
                <a:cubicBezTo>
                  <a:pt x="96392" y="8242"/>
                  <a:pt x="96443" y="7213"/>
                  <a:pt x="95707" y="5753"/>
                </a:cubicBezTo>
                <a:cubicBezTo>
                  <a:pt x="95402" y="5130"/>
                  <a:pt x="94830" y="4838"/>
                  <a:pt x="94614" y="4305"/>
                </a:cubicBezTo>
                <a:cubicBezTo>
                  <a:pt x="94221" y="3340"/>
                  <a:pt x="94665" y="2400"/>
                  <a:pt x="94614" y="1308"/>
                </a:cubicBezTo>
                <a:cubicBezTo>
                  <a:pt x="93751" y="660"/>
                  <a:pt x="92621" y="279"/>
                  <a:pt x="91427" y="0"/>
                </a:cubicBezTo>
                <a:cubicBezTo>
                  <a:pt x="90271" y="1168"/>
                  <a:pt x="88709" y="1943"/>
                  <a:pt x="86969" y="2514"/>
                </a:cubicBezTo>
                <a:cubicBezTo>
                  <a:pt x="86715" y="2908"/>
                  <a:pt x="86652" y="3517"/>
                  <a:pt x="86524" y="4063"/>
                </a:cubicBezTo>
                <a:cubicBezTo>
                  <a:pt x="85445" y="4381"/>
                  <a:pt x="84874" y="5257"/>
                  <a:pt x="84785" y="6705"/>
                </a:cubicBezTo>
                <a:cubicBezTo>
                  <a:pt x="83502" y="7073"/>
                  <a:pt x="83388" y="8661"/>
                  <a:pt x="82054" y="8978"/>
                </a:cubicBezTo>
                <a:cubicBezTo>
                  <a:pt x="82041" y="9664"/>
                  <a:pt x="82156" y="10502"/>
                  <a:pt x="81965" y="11023"/>
                </a:cubicBezTo>
                <a:cubicBezTo>
                  <a:pt x="80505" y="11518"/>
                  <a:pt x="79031" y="11937"/>
                  <a:pt x="77914" y="12814"/>
                </a:cubicBezTo>
                <a:cubicBezTo>
                  <a:pt x="78308" y="15405"/>
                  <a:pt x="76746" y="15849"/>
                  <a:pt x="76606" y="17856"/>
                </a:cubicBezTo>
                <a:cubicBezTo>
                  <a:pt x="77317" y="18186"/>
                  <a:pt x="78739" y="17767"/>
                  <a:pt x="79451" y="18097"/>
                </a:cubicBezTo>
                <a:cubicBezTo>
                  <a:pt x="79159" y="18821"/>
                  <a:pt x="79781" y="18935"/>
                  <a:pt x="79667" y="19773"/>
                </a:cubicBezTo>
                <a:cubicBezTo>
                  <a:pt x="78549" y="20485"/>
                  <a:pt x="77914" y="21767"/>
                  <a:pt x="76860" y="22542"/>
                </a:cubicBezTo>
                <a:cubicBezTo>
                  <a:pt x="76746" y="23012"/>
                  <a:pt x="77469" y="23190"/>
                  <a:pt x="77165" y="23507"/>
                </a:cubicBezTo>
                <a:cubicBezTo>
                  <a:pt x="76022" y="24053"/>
                  <a:pt x="75183" y="22936"/>
                  <a:pt x="74345" y="23139"/>
                </a:cubicBezTo>
                <a:cubicBezTo>
                  <a:pt x="73761" y="23266"/>
                  <a:pt x="73685" y="23990"/>
                  <a:pt x="73355" y="24460"/>
                </a:cubicBezTo>
                <a:cubicBezTo>
                  <a:pt x="72859" y="25158"/>
                  <a:pt x="72046" y="25793"/>
                  <a:pt x="71716" y="26492"/>
                </a:cubicBezTo>
                <a:cubicBezTo>
                  <a:pt x="73621" y="28257"/>
                  <a:pt x="76961" y="28486"/>
                  <a:pt x="77063" y="32245"/>
                </a:cubicBezTo>
                <a:cubicBezTo>
                  <a:pt x="75933" y="32283"/>
                  <a:pt x="75018" y="31445"/>
                  <a:pt x="73990" y="31165"/>
                </a:cubicBezTo>
                <a:cubicBezTo>
                  <a:pt x="73736" y="31102"/>
                  <a:pt x="72910" y="30899"/>
                  <a:pt x="72593" y="30924"/>
                </a:cubicBezTo>
                <a:cubicBezTo>
                  <a:pt x="72224" y="30975"/>
                  <a:pt x="71881" y="31483"/>
                  <a:pt x="71500" y="31521"/>
                </a:cubicBezTo>
                <a:cubicBezTo>
                  <a:pt x="71056" y="31572"/>
                  <a:pt x="67144" y="30251"/>
                  <a:pt x="66395" y="29972"/>
                </a:cubicBezTo>
                <a:cubicBezTo>
                  <a:pt x="64490" y="29286"/>
                  <a:pt x="62471" y="29006"/>
                  <a:pt x="60705" y="28638"/>
                </a:cubicBezTo>
                <a:cubicBezTo>
                  <a:pt x="59944" y="29603"/>
                  <a:pt x="59105" y="30378"/>
                  <a:pt x="58191" y="31165"/>
                </a:cubicBezTo>
                <a:cubicBezTo>
                  <a:pt x="58292" y="33019"/>
                  <a:pt x="57442" y="35242"/>
                  <a:pt x="56984" y="36448"/>
                </a:cubicBezTo>
                <a:cubicBezTo>
                  <a:pt x="56629" y="37465"/>
                  <a:pt x="56324" y="38912"/>
                  <a:pt x="55905" y="40284"/>
                </a:cubicBezTo>
                <a:cubicBezTo>
                  <a:pt x="55524" y="41655"/>
                  <a:pt x="54711" y="43510"/>
                  <a:pt x="54813" y="44246"/>
                </a:cubicBezTo>
                <a:cubicBezTo>
                  <a:pt x="55029" y="45643"/>
                  <a:pt x="56921" y="45732"/>
                  <a:pt x="57975" y="46393"/>
                </a:cubicBezTo>
                <a:cubicBezTo>
                  <a:pt x="57772" y="48691"/>
                  <a:pt x="57124" y="51422"/>
                  <a:pt x="55372" y="52387"/>
                </a:cubicBezTo>
                <a:cubicBezTo>
                  <a:pt x="55283" y="53301"/>
                  <a:pt x="55067" y="54076"/>
                  <a:pt x="54952" y="54902"/>
                </a:cubicBezTo>
                <a:cubicBezTo>
                  <a:pt x="54457" y="54952"/>
                  <a:pt x="53975" y="55943"/>
                  <a:pt x="52527" y="56718"/>
                </a:cubicBezTo>
                <a:cubicBezTo>
                  <a:pt x="51511" y="57912"/>
                  <a:pt x="52463" y="60223"/>
                  <a:pt x="52984" y="61633"/>
                </a:cubicBezTo>
                <a:cubicBezTo>
                  <a:pt x="52844" y="62433"/>
                  <a:pt x="52197" y="62293"/>
                  <a:pt x="51777" y="62712"/>
                </a:cubicBezTo>
                <a:cubicBezTo>
                  <a:pt x="50914" y="63512"/>
                  <a:pt x="50469" y="64820"/>
                  <a:pt x="49593" y="65709"/>
                </a:cubicBezTo>
                <a:cubicBezTo>
                  <a:pt x="49085" y="66217"/>
                  <a:pt x="48552" y="66128"/>
                  <a:pt x="47980" y="66433"/>
                </a:cubicBezTo>
                <a:cubicBezTo>
                  <a:pt x="47625" y="66624"/>
                  <a:pt x="47320" y="66954"/>
                  <a:pt x="46977" y="67157"/>
                </a:cubicBezTo>
                <a:cubicBezTo>
                  <a:pt x="45097" y="68186"/>
                  <a:pt x="42989" y="68757"/>
                  <a:pt x="41732" y="70510"/>
                </a:cubicBezTo>
                <a:cubicBezTo>
                  <a:pt x="41706" y="70980"/>
                  <a:pt x="41833" y="71640"/>
                  <a:pt x="41630" y="71958"/>
                </a:cubicBezTo>
                <a:cubicBezTo>
                  <a:pt x="41287" y="72009"/>
                  <a:pt x="41249" y="71729"/>
                  <a:pt x="40868" y="71818"/>
                </a:cubicBezTo>
                <a:cubicBezTo>
                  <a:pt x="37731" y="74536"/>
                  <a:pt x="34366" y="76974"/>
                  <a:pt x="31280" y="79743"/>
                </a:cubicBezTo>
                <a:cubicBezTo>
                  <a:pt x="29959" y="80187"/>
                  <a:pt x="29463" y="81584"/>
                  <a:pt x="28003" y="81902"/>
                </a:cubicBezTo>
                <a:cubicBezTo>
                  <a:pt x="27787" y="80352"/>
                  <a:pt x="26708" y="79743"/>
                  <a:pt x="25717" y="79006"/>
                </a:cubicBezTo>
                <a:cubicBezTo>
                  <a:pt x="24663" y="80073"/>
                  <a:pt x="23774" y="81356"/>
                  <a:pt x="22123" y="81775"/>
                </a:cubicBezTo>
                <a:cubicBezTo>
                  <a:pt x="21818" y="82092"/>
                  <a:pt x="22428" y="82651"/>
                  <a:pt x="22123" y="82969"/>
                </a:cubicBezTo>
                <a:cubicBezTo>
                  <a:pt x="20675" y="83058"/>
                  <a:pt x="19989" y="82321"/>
                  <a:pt x="19202" y="81661"/>
                </a:cubicBezTo>
                <a:cubicBezTo>
                  <a:pt x="17703" y="81787"/>
                  <a:pt x="16217" y="81927"/>
                  <a:pt x="14820" y="82130"/>
                </a:cubicBezTo>
                <a:cubicBezTo>
                  <a:pt x="14757" y="83502"/>
                  <a:pt x="15024" y="84493"/>
                  <a:pt x="15024" y="85737"/>
                </a:cubicBezTo>
                <a:cubicBezTo>
                  <a:pt x="14033" y="87274"/>
                  <a:pt x="13195" y="89547"/>
                  <a:pt x="13817" y="92227"/>
                </a:cubicBezTo>
                <a:cubicBezTo>
                  <a:pt x="13576" y="93395"/>
                  <a:pt x="12204" y="94513"/>
                  <a:pt x="12204" y="95707"/>
                </a:cubicBezTo>
                <a:cubicBezTo>
                  <a:pt x="12230" y="96558"/>
                  <a:pt x="13080" y="96951"/>
                  <a:pt x="13080" y="97955"/>
                </a:cubicBezTo>
                <a:cubicBezTo>
                  <a:pt x="10515" y="100736"/>
                  <a:pt x="7696" y="103251"/>
                  <a:pt x="5118" y="106006"/>
                </a:cubicBezTo>
                <a:cubicBezTo>
                  <a:pt x="5092" y="107467"/>
                  <a:pt x="5448" y="108546"/>
                  <a:pt x="6095" y="109258"/>
                </a:cubicBezTo>
                <a:cubicBezTo>
                  <a:pt x="5689" y="109473"/>
                  <a:pt x="4851" y="109308"/>
                  <a:pt x="4267" y="109347"/>
                </a:cubicBezTo>
                <a:cubicBezTo>
                  <a:pt x="2527" y="110769"/>
                  <a:pt x="1308" y="112687"/>
                  <a:pt x="0" y="114515"/>
                </a:cubicBezTo>
                <a:cubicBezTo>
                  <a:pt x="698" y="116001"/>
                  <a:pt x="1028" y="117868"/>
                  <a:pt x="1447" y="119684"/>
                </a:cubicBezTo>
                <a:cubicBezTo>
                  <a:pt x="2209" y="119786"/>
                  <a:pt x="2616" y="119011"/>
                  <a:pt x="3378" y="118821"/>
                </a:cubicBezTo>
                <a:cubicBezTo>
                  <a:pt x="4648" y="118579"/>
                  <a:pt x="7137" y="118846"/>
                  <a:pt x="8394" y="119418"/>
                </a:cubicBezTo>
                <a:cubicBezTo>
                  <a:pt x="8559" y="119519"/>
                  <a:pt x="8623" y="119811"/>
                  <a:pt x="8927" y="120040"/>
                </a:cubicBezTo>
                <a:cubicBezTo>
                  <a:pt x="10121" y="120878"/>
                  <a:pt x="11112" y="123863"/>
                  <a:pt x="11112" y="124485"/>
                </a:cubicBezTo>
                <a:cubicBezTo>
                  <a:pt x="11214" y="126619"/>
                  <a:pt x="9766" y="128816"/>
                  <a:pt x="9817" y="131444"/>
                </a:cubicBezTo>
                <a:cubicBezTo>
                  <a:pt x="10985" y="132689"/>
                  <a:pt x="13779" y="131851"/>
                  <a:pt x="15024" y="133007"/>
                </a:cubicBezTo>
                <a:cubicBezTo>
                  <a:pt x="15659" y="133515"/>
                  <a:pt x="15633" y="134467"/>
                  <a:pt x="16344" y="134924"/>
                </a:cubicBezTo>
                <a:cubicBezTo>
                  <a:pt x="17284" y="134810"/>
                  <a:pt x="18503" y="134658"/>
                  <a:pt x="19418" y="134924"/>
                </a:cubicBezTo>
                <a:cubicBezTo>
                  <a:pt x="20040" y="135470"/>
                  <a:pt x="19964" y="136664"/>
                  <a:pt x="19837" y="137794"/>
                </a:cubicBezTo>
                <a:cubicBezTo>
                  <a:pt x="20967" y="139382"/>
                  <a:pt x="22313" y="140741"/>
                  <a:pt x="23850" y="141871"/>
                </a:cubicBezTo>
                <a:cubicBezTo>
                  <a:pt x="24371" y="141160"/>
                  <a:pt x="25818" y="140944"/>
                  <a:pt x="26923" y="141274"/>
                </a:cubicBezTo>
                <a:cubicBezTo>
                  <a:pt x="27076" y="142468"/>
                  <a:pt x="27419" y="144081"/>
                  <a:pt x="27254" y="145224"/>
                </a:cubicBezTo>
                <a:cubicBezTo>
                  <a:pt x="26377" y="145059"/>
                  <a:pt x="25488" y="145021"/>
                  <a:pt x="24739" y="145110"/>
                </a:cubicBezTo>
                <a:cubicBezTo>
                  <a:pt x="25539" y="151891"/>
                  <a:pt x="27825" y="157048"/>
                  <a:pt x="29108" y="163347"/>
                </a:cubicBezTo>
                <a:cubicBezTo>
                  <a:pt x="29641" y="164579"/>
                  <a:pt x="30035" y="165988"/>
                  <a:pt x="30518" y="167284"/>
                </a:cubicBezTo>
                <a:cubicBezTo>
                  <a:pt x="31978" y="168262"/>
                  <a:pt x="33820" y="168846"/>
                  <a:pt x="35432" y="169697"/>
                </a:cubicBezTo>
                <a:cubicBezTo>
                  <a:pt x="35623" y="170472"/>
                  <a:pt x="35229" y="171513"/>
                  <a:pt x="35115" y="172313"/>
                </a:cubicBezTo>
                <a:cubicBezTo>
                  <a:pt x="35623" y="172999"/>
                  <a:pt x="36169" y="173634"/>
                  <a:pt x="37160" y="173862"/>
                </a:cubicBezTo>
                <a:cubicBezTo>
                  <a:pt x="37210" y="173875"/>
                  <a:pt x="48120" y="181521"/>
                  <a:pt x="52628" y="184658"/>
                </a:cubicBezTo>
                <a:cubicBezTo>
                  <a:pt x="58826" y="185978"/>
                  <a:pt x="66814" y="185889"/>
                  <a:pt x="74129" y="186588"/>
                </a:cubicBezTo>
                <a:cubicBezTo>
                  <a:pt x="76860" y="186842"/>
                  <a:pt x="79552" y="187325"/>
                  <a:pt x="82054" y="187553"/>
                </a:cubicBezTo>
                <a:cubicBezTo>
                  <a:pt x="83883" y="187731"/>
                  <a:pt x="85737" y="187274"/>
                  <a:pt x="87185" y="187896"/>
                </a:cubicBezTo>
                <a:cubicBezTo>
                  <a:pt x="87642" y="188125"/>
                  <a:pt x="90601" y="189928"/>
                  <a:pt x="90868" y="190068"/>
                </a:cubicBezTo>
                <a:cubicBezTo>
                  <a:pt x="92087" y="190728"/>
                  <a:pt x="93040" y="191668"/>
                  <a:pt x="94271" y="192341"/>
                </a:cubicBezTo>
                <a:cubicBezTo>
                  <a:pt x="95338" y="192531"/>
                  <a:pt x="96138" y="192938"/>
                  <a:pt x="96672" y="193687"/>
                </a:cubicBezTo>
                <a:lnTo>
                  <a:pt x="97421" y="193687"/>
                </a:lnTo>
                <a:cubicBezTo>
                  <a:pt x="99555" y="195376"/>
                  <a:pt x="102717" y="195935"/>
                  <a:pt x="104952" y="197523"/>
                </a:cubicBezTo>
                <a:lnTo>
                  <a:pt x="105765" y="197523"/>
                </a:lnTo>
                <a:lnTo>
                  <a:pt x="105765" y="197561"/>
                </a:lnTo>
                <a:cubicBezTo>
                  <a:pt x="105778" y="197561"/>
                  <a:pt x="106794" y="198361"/>
                  <a:pt x="106794" y="198361"/>
                </a:cubicBezTo>
                <a:cubicBezTo>
                  <a:pt x="106933" y="198462"/>
                  <a:pt x="107035" y="198577"/>
                  <a:pt x="107137" y="198716"/>
                </a:cubicBezTo>
                <a:cubicBezTo>
                  <a:pt x="107632" y="198640"/>
                  <a:pt x="108318" y="198856"/>
                  <a:pt x="108381" y="198856"/>
                </a:cubicBezTo>
                <a:cubicBezTo>
                  <a:pt x="108673" y="199339"/>
                  <a:pt x="109080" y="199656"/>
                  <a:pt x="109423" y="200037"/>
                </a:cubicBezTo>
                <a:cubicBezTo>
                  <a:pt x="112534" y="200164"/>
                  <a:pt x="113576" y="202577"/>
                  <a:pt x="116179" y="203276"/>
                </a:cubicBezTo>
                <a:cubicBezTo>
                  <a:pt x="117436" y="203784"/>
                  <a:pt x="117728" y="202031"/>
                  <a:pt x="118148" y="201460"/>
                </a:cubicBezTo>
                <a:cubicBezTo>
                  <a:pt x="118643" y="200825"/>
                  <a:pt x="119278" y="200266"/>
                  <a:pt x="119227" y="199072"/>
                </a:cubicBezTo>
                <a:cubicBezTo>
                  <a:pt x="120281" y="197523"/>
                  <a:pt x="121361" y="195770"/>
                  <a:pt x="122288" y="194144"/>
                </a:cubicBezTo>
                <a:cubicBezTo>
                  <a:pt x="122580" y="193636"/>
                  <a:pt x="122885" y="192773"/>
                  <a:pt x="123278" y="192341"/>
                </a:cubicBezTo>
                <a:cubicBezTo>
                  <a:pt x="123825" y="191719"/>
                  <a:pt x="124967" y="191185"/>
                  <a:pt x="125882" y="190550"/>
                </a:cubicBezTo>
                <a:cubicBezTo>
                  <a:pt x="126542" y="190080"/>
                  <a:pt x="128117" y="189052"/>
                  <a:pt x="128727" y="188988"/>
                </a:cubicBezTo>
                <a:cubicBezTo>
                  <a:pt x="129933" y="188874"/>
                  <a:pt x="131432" y="189687"/>
                  <a:pt x="132651" y="189839"/>
                </a:cubicBezTo>
                <a:cubicBezTo>
                  <a:pt x="136753" y="190347"/>
                  <a:pt x="141325" y="190741"/>
                  <a:pt x="145275" y="191719"/>
                </a:cubicBezTo>
                <a:cubicBezTo>
                  <a:pt x="145326" y="191719"/>
                  <a:pt x="145656" y="191820"/>
                  <a:pt x="145770" y="191884"/>
                </a:cubicBezTo>
                <a:cubicBezTo>
                  <a:pt x="146634" y="192544"/>
                  <a:pt x="147599" y="193103"/>
                  <a:pt x="148551" y="193687"/>
                </a:cubicBezTo>
                <a:cubicBezTo>
                  <a:pt x="150266" y="192201"/>
                  <a:pt x="151790" y="190512"/>
                  <a:pt x="153466" y="188988"/>
                </a:cubicBezTo>
                <a:cubicBezTo>
                  <a:pt x="154215" y="187058"/>
                  <a:pt x="154647" y="184937"/>
                  <a:pt x="155194" y="182752"/>
                </a:cubicBezTo>
                <a:cubicBezTo>
                  <a:pt x="155778" y="180428"/>
                  <a:pt x="155955" y="178155"/>
                  <a:pt x="156387" y="175793"/>
                </a:cubicBezTo>
                <a:cubicBezTo>
                  <a:pt x="156603" y="174815"/>
                  <a:pt x="157251" y="173901"/>
                  <a:pt x="157492" y="172935"/>
                </a:cubicBezTo>
                <a:cubicBezTo>
                  <a:pt x="157594" y="172554"/>
                  <a:pt x="157492" y="172059"/>
                  <a:pt x="157594" y="171602"/>
                </a:cubicBezTo>
                <a:cubicBezTo>
                  <a:pt x="157619" y="171513"/>
                  <a:pt x="157657" y="171399"/>
                  <a:pt x="157708" y="171348"/>
                </a:cubicBezTo>
                <a:cubicBezTo>
                  <a:pt x="157708" y="171284"/>
                  <a:pt x="157721" y="171284"/>
                  <a:pt x="157721" y="171234"/>
                </a:cubicBezTo>
              </a:path>
            </a:pathLst>
          </a:custGeom>
          <a:solidFill>
            <a:srgbClr val="F2C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Freeform 3"/>
          <p:cNvSpPr/>
          <p:nvPr/>
        </p:nvSpPr>
        <p:spPr>
          <a:xfrm>
            <a:off x="2019081" y="557225"/>
            <a:ext cx="21869" cy="24091"/>
          </a:xfrm>
          <a:custGeom>
            <a:avLst/>
            <a:gdLst>
              <a:gd name="connsiteX0" fmla="*/ 8978 w 21869"/>
              <a:gd name="connsiteY0" fmla="*/ 3835 h 24091"/>
              <a:gd name="connsiteX1" fmla="*/ 8851 w 21869"/>
              <a:gd name="connsiteY1" fmla="*/ 3632 h 24091"/>
              <a:gd name="connsiteX2" fmla="*/ 8826 w 21869"/>
              <a:gd name="connsiteY2" fmla="*/ 3581 h 24091"/>
              <a:gd name="connsiteX3" fmla="*/ 6159 w 21869"/>
              <a:gd name="connsiteY3" fmla="*/ 292 h 24091"/>
              <a:gd name="connsiteX4" fmla="*/ 5854 w 21869"/>
              <a:gd name="connsiteY4" fmla="*/ 177 h 24091"/>
              <a:gd name="connsiteX5" fmla="*/ 4965 w 21869"/>
              <a:gd name="connsiteY5" fmla="*/ 0 h 24091"/>
              <a:gd name="connsiteX6" fmla="*/ 1727 w 21869"/>
              <a:gd name="connsiteY6" fmla="*/ 1143 h 24091"/>
              <a:gd name="connsiteX7" fmla="*/ 1485 w 21869"/>
              <a:gd name="connsiteY7" fmla="*/ 1308 h 24091"/>
              <a:gd name="connsiteX8" fmla="*/ 0 w 21869"/>
              <a:gd name="connsiteY8" fmla="*/ 4102 h 24091"/>
              <a:gd name="connsiteX9" fmla="*/ 406 w 21869"/>
              <a:gd name="connsiteY9" fmla="*/ 5257 h 24091"/>
              <a:gd name="connsiteX10" fmla="*/ 546 w 21869"/>
              <a:gd name="connsiteY10" fmla="*/ 5549 h 24091"/>
              <a:gd name="connsiteX11" fmla="*/ 1815 w 21869"/>
              <a:gd name="connsiteY11" fmla="*/ 7391 h 24091"/>
              <a:gd name="connsiteX12" fmla="*/ 3149 w 21869"/>
              <a:gd name="connsiteY12" fmla="*/ 8242 h 24091"/>
              <a:gd name="connsiteX13" fmla="*/ 3429 w 21869"/>
              <a:gd name="connsiteY13" fmla="*/ 8331 h 24091"/>
              <a:gd name="connsiteX14" fmla="*/ 7340 w 21869"/>
              <a:gd name="connsiteY14" fmla="*/ 7950 h 24091"/>
              <a:gd name="connsiteX15" fmla="*/ 11277 w 21869"/>
              <a:gd name="connsiteY15" fmla="*/ 12433 h 24091"/>
              <a:gd name="connsiteX16" fmla="*/ 8382 w 21869"/>
              <a:gd name="connsiteY16" fmla="*/ 13004 h 24091"/>
              <a:gd name="connsiteX17" fmla="*/ 8343 w 21869"/>
              <a:gd name="connsiteY17" fmla="*/ 13004 h 24091"/>
              <a:gd name="connsiteX18" fmla="*/ 7556 w 21869"/>
              <a:gd name="connsiteY18" fmla="*/ 11722 h 24091"/>
              <a:gd name="connsiteX19" fmla="*/ 5943 w 21869"/>
              <a:gd name="connsiteY19" fmla="*/ 10363 h 24091"/>
              <a:gd name="connsiteX20" fmla="*/ 5664 w 21869"/>
              <a:gd name="connsiteY20" fmla="*/ 10210 h 24091"/>
              <a:gd name="connsiteX21" fmla="*/ 2222 w 21869"/>
              <a:gd name="connsiteY21" fmla="*/ 11023 h 24091"/>
              <a:gd name="connsiteX22" fmla="*/ 2044 w 21869"/>
              <a:gd name="connsiteY22" fmla="*/ 11150 h 24091"/>
              <a:gd name="connsiteX23" fmla="*/ 1993 w 21869"/>
              <a:gd name="connsiteY23" fmla="*/ 11214 h 24091"/>
              <a:gd name="connsiteX24" fmla="*/ 266 w 21869"/>
              <a:gd name="connsiteY24" fmla="*/ 14630 h 24091"/>
              <a:gd name="connsiteX25" fmla="*/ 330 w 21869"/>
              <a:gd name="connsiteY25" fmla="*/ 14922 h 24091"/>
              <a:gd name="connsiteX26" fmla="*/ 1790 w 21869"/>
              <a:gd name="connsiteY26" fmla="*/ 16992 h 24091"/>
              <a:gd name="connsiteX27" fmla="*/ 3162 w 21869"/>
              <a:gd name="connsiteY27" fmla="*/ 17627 h 24091"/>
              <a:gd name="connsiteX28" fmla="*/ 3454 w 21869"/>
              <a:gd name="connsiteY28" fmla="*/ 17716 h 24091"/>
              <a:gd name="connsiteX29" fmla="*/ 6921 w 21869"/>
              <a:gd name="connsiteY29" fmla="*/ 16789 h 24091"/>
              <a:gd name="connsiteX30" fmla="*/ 7188 w 21869"/>
              <a:gd name="connsiteY30" fmla="*/ 16637 h 24091"/>
              <a:gd name="connsiteX31" fmla="*/ 7581 w 21869"/>
              <a:gd name="connsiteY31" fmla="*/ 16370 h 24091"/>
              <a:gd name="connsiteX32" fmla="*/ 8521 w 21869"/>
              <a:gd name="connsiteY32" fmla="*/ 13296 h 24091"/>
              <a:gd name="connsiteX33" fmla="*/ 11531 w 21869"/>
              <a:gd name="connsiteY33" fmla="*/ 12674 h 24091"/>
              <a:gd name="connsiteX34" fmla="*/ 21666 w 21869"/>
              <a:gd name="connsiteY34" fmla="*/ 24091 h 24091"/>
              <a:gd name="connsiteX35" fmla="*/ 21869 w 21869"/>
              <a:gd name="connsiteY35" fmla="*/ 23901 h 24091"/>
              <a:gd name="connsiteX36" fmla="*/ 13716 w 21869"/>
              <a:gd name="connsiteY36" fmla="*/ 14681 h 24091"/>
              <a:gd name="connsiteX37" fmla="*/ 14566 w 21869"/>
              <a:gd name="connsiteY37" fmla="*/ 12204 h 24091"/>
              <a:gd name="connsiteX38" fmla="*/ 17907 w 21869"/>
              <a:gd name="connsiteY38" fmla="*/ 10947 h 24091"/>
              <a:gd name="connsiteX39" fmla="*/ 18148 w 21869"/>
              <a:gd name="connsiteY39" fmla="*/ 10769 h 24091"/>
              <a:gd name="connsiteX40" fmla="*/ 19380 w 21869"/>
              <a:gd name="connsiteY40" fmla="*/ 9740 h 24091"/>
              <a:gd name="connsiteX41" fmla="*/ 19723 w 21869"/>
              <a:gd name="connsiteY41" fmla="*/ 7632 h 24091"/>
              <a:gd name="connsiteX42" fmla="*/ 19646 w 21869"/>
              <a:gd name="connsiteY42" fmla="*/ 7340 h 24091"/>
              <a:gd name="connsiteX43" fmla="*/ 17335 w 21869"/>
              <a:gd name="connsiteY43" fmla="*/ 4432 h 24091"/>
              <a:gd name="connsiteX44" fmla="*/ 17208 w 21869"/>
              <a:gd name="connsiteY44" fmla="*/ 4381 h 24091"/>
              <a:gd name="connsiteX45" fmla="*/ 16916 w 21869"/>
              <a:gd name="connsiteY45" fmla="*/ 4241 h 24091"/>
              <a:gd name="connsiteX46" fmla="*/ 13157 w 21869"/>
              <a:gd name="connsiteY46" fmla="*/ 5156 h 24091"/>
              <a:gd name="connsiteX47" fmla="*/ 12954 w 21869"/>
              <a:gd name="connsiteY47" fmla="*/ 5334 h 24091"/>
              <a:gd name="connsiteX48" fmla="*/ 12814 w 21869"/>
              <a:gd name="connsiteY48" fmla="*/ 5448 h 24091"/>
              <a:gd name="connsiteX49" fmla="*/ 11544 w 21869"/>
              <a:gd name="connsiteY49" fmla="*/ 8953 h 24091"/>
              <a:gd name="connsiteX50" fmla="*/ 11633 w 21869"/>
              <a:gd name="connsiteY50" fmla="*/ 9258 h 24091"/>
              <a:gd name="connsiteX51" fmla="*/ 13080 w 21869"/>
              <a:gd name="connsiteY51" fmla="*/ 11823 h 24091"/>
              <a:gd name="connsiteX52" fmla="*/ 14211 w 21869"/>
              <a:gd name="connsiteY52" fmla="*/ 12204 h 24091"/>
              <a:gd name="connsiteX53" fmla="*/ 13500 w 21869"/>
              <a:gd name="connsiteY53" fmla="*/ 14427 h 24091"/>
              <a:gd name="connsiteX54" fmla="*/ 7581 w 21869"/>
              <a:gd name="connsiteY54" fmla="*/ 7747 h 24091"/>
              <a:gd name="connsiteX55" fmla="*/ 8978 w 21869"/>
              <a:gd name="connsiteY55" fmla="*/ 3835 h 240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</a:cxnLst>
            <a:rect l="l" t="t" r="r" b="b"/>
            <a:pathLst>
              <a:path w="21869" h="24091">
                <a:moveTo>
                  <a:pt x="8978" y="3835"/>
                </a:moveTo>
                <a:cubicBezTo>
                  <a:pt x="8966" y="3771"/>
                  <a:pt x="8902" y="3708"/>
                  <a:pt x="8851" y="3632"/>
                </a:cubicBezTo>
                <a:lnTo>
                  <a:pt x="8826" y="3581"/>
                </a:lnTo>
                <a:cubicBezTo>
                  <a:pt x="8127" y="2413"/>
                  <a:pt x="7315" y="927"/>
                  <a:pt x="6159" y="292"/>
                </a:cubicBezTo>
                <a:cubicBezTo>
                  <a:pt x="6057" y="254"/>
                  <a:pt x="5969" y="215"/>
                  <a:pt x="5854" y="177"/>
                </a:cubicBezTo>
                <a:cubicBezTo>
                  <a:pt x="5575" y="76"/>
                  <a:pt x="5283" y="0"/>
                  <a:pt x="4965" y="0"/>
                </a:cubicBezTo>
                <a:cubicBezTo>
                  <a:pt x="4051" y="25"/>
                  <a:pt x="2755" y="469"/>
                  <a:pt x="1727" y="1143"/>
                </a:cubicBezTo>
                <a:cubicBezTo>
                  <a:pt x="1638" y="1219"/>
                  <a:pt x="1562" y="1257"/>
                  <a:pt x="1485" y="1308"/>
                </a:cubicBezTo>
                <a:cubicBezTo>
                  <a:pt x="482" y="2044"/>
                  <a:pt x="-215" y="3035"/>
                  <a:pt x="0" y="4102"/>
                </a:cubicBezTo>
                <a:cubicBezTo>
                  <a:pt x="76" y="4546"/>
                  <a:pt x="203" y="4902"/>
                  <a:pt x="406" y="5257"/>
                </a:cubicBezTo>
                <a:cubicBezTo>
                  <a:pt x="444" y="5334"/>
                  <a:pt x="482" y="5448"/>
                  <a:pt x="546" y="5549"/>
                </a:cubicBezTo>
                <a:cubicBezTo>
                  <a:pt x="888" y="6070"/>
                  <a:pt x="1269" y="6616"/>
                  <a:pt x="1815" y="7391"/>
                </a:cubicBezTo>
                <a:cubicBezTo>
                  <a:pt x="2095" y="7772"/>
                  <a:pt x="2578" y="8064"/>
                  <a:pt x="3149" y="8242"/>
                </a:cubicBezTo>
                <a:cubicBezTo>
                  <a:pt x="3238" y="8267"/>
                  <a:pt x="3352" y="8305"/>
                  <a:pt x="3429" y="8331"/>
                </a:cubicBezTo>
                <a:cubicBezTo>
                  <a:pt x="4851" y="8699"/>
                  <a:pt x="6654" y="8547"/>
                  <a:pt x="7340" y="7950"/>
                </a:cubicBezTo>
                <a:lnTo>
                  <a:pt x="11277" y="12433"/>
                </a:lnTo>
                <a:lnTo>
                  <a:pt x="8382" y="13004"/>
                </a:lnTo>
                <a:lnTo>
                  <a:pt x="8343" y="13004"/>
                </a:lnTo>
                <a:cubicBezTo>
                  <a:pt x="8178" y="12611"/>
                  <a:pt x="7886" y="12166"/>
                  <a:pt x="7556" y="11722"/>
                </a:cubicBezTo>
                <a:cubicBezTo>
                  <a:pt x="7061" y="11061"/>
                  <a:pt x="6553" y="10617"/>
                  <a:pt x="5943" y="10363"/>
                </a:cubicBezTo>
                <a:cubicBezTo>
                  <a:pt x="5854" y="10287"/>
                  <a:pt x="5753" y="10274"/>
                  <a:pt x="5664" y="10210"/>
                </a:cubicBezTo>
                <a:cubicBezTo>
                  <a:pt x="4584" y="9880"/>
                  <a:pt x="3429" y="10159"/>
                  <a:pt x="2222" y="11023"/>
                </a:cubicBezTo>
                <a:cubicBezTo>
                  <a:pt x="2171" y="11074"/>
                  <a:pt x="2095" y="11137"/>
                  <a:pt x="2044" y="11150"/>
                </a:cubicBezTo>
                <a:cubicBezTo>
                  <a:pt x="2019" y="11176"/>
                  <a:pt x="2019" y="11214"/>
                  <a:pt x="1993" y="11214"/>
                </a:cubicBezTo>
                <a:cubicBezTo>
                  <a:pt x="927" y="12065"/>
                  <a:pt x="203" y="13360"/>
                  <a:pt x="266" y="14630"/>
                </a:cubicBezTo>
                <a:cubicBezTo>
                  <a:pt x="304" y="14706"/>
                  <a:pt x="304" y="14808"/>
                  <a:pt x="330" y="14922"/>
                </a:cubicBezTo>
                <a:cubicBezTo>
                  <a:pt x="457" y="15697"/>
                  <a:pt x="914" y="16433"/>
                  <a:pt x="1790" y="16992"/>
                </a:cubicBezTo>
                <a:cubicBezTo>
                  <a:pt x="2273" y="17310"/>
                  <a:pt x="2755" y="17513"/>
                  <a:pt x="3162" y="17627"/>
                </a:cubicBezTo>
                <a:cubicBezTo>
                  <a:pt x="3263" y="17665"/>
                  <a:pt x="3378" y="17691"/>
                  <a:pt x="3454" y="17716"/>
                </a:cubicBezTo>
                <a:cubicBezTo>
                  <a:pt x="4775" y="18008"/>
                  <a:pt x="5841" y="17462"/>
                  <a:pt x="6921" y="16789"/>
                </a:cubicBezTo>
                <a:cubicBezTo>
                  <a:pt x="7010" y="16725"/>
                  <a:pt x="7111" y="16675"/>
                  <a:pt x="7188" y="16637"/>
                </a:cubicBezTo>
                <a:cubicBezTo>
                  <a:pt x="7315" y="16560"/>
                  <a:pt x="7442" y="16446"/>
                  <a:pt x="7581" y="16370"/>
                </a:cubicBezTo>
                <a:cubicBezTo>
                  <a:pt x="8851" y="15570"/>
                  <a:pt x="9067" y="14554"/>
                  <a:pt x="8521" y="13296"/>
                </a:cubicBezTo>
                <a:lnTo>
                  <a:pt x="11531" y="12674"/>
                </a:lnTo>
                <a:lnTo>
                  <a:pt x="21666" y="24091"/>
                </a:lnTo>
                <a:lnTo>
                  <a:pt x="21869" y="23901"/>
                </a:lnTo>
                <a:lnTo>
                  <a:pt x="13716" y="14681"/>
                </a:lnTo>
                <a:lnTo>
                  <a:pt x="14566" y="12204"/>
                </a:lnTo>
                <a:cubicBezTo>
                  <a:pt x="15595" y="12153"/>
                  <a:pt x="16865" y="11595"/>
                  <a:pt x="17907" y="10947"/>
                </a:cubicBezTo>
                <a:cubicBezTo>
                  <a:pt x="17983" y="10896"/>
                  <a:pt x="18046" y="10845"/>
                  <a:pt x="18148" y="10769"/>
                </a:cubicBezTo>
                <a:cubicBezTo>
                  <a:pt x="18656" y="10426"/>
                  <a:pt x="19100" y="10058"/>
                  <a:pt x="19380" y="9740"/>
                </a:cubicBezTo>
                <a:cubicBezTo>
                  <a:pt x="19850" y="9207"/>
                  <a:pt x="19938" y="8432"/>
                  <a:pt x="19723" y="7632"/>
                </a:cubicBezTo>
                <a:cubicBezTo>
                  <a:pt x="19723" y="7518"/>
                  <a:pt x="19697" y="7429"/>
                  <a:pt x="19646" y="7340"/>
                </a:cubicBezTo>
                <a:cubicBezTo>
                  <a:pt x="19278" y="6121"/>
                  <a:pt x="18338" y="4927"/>
                  <a:pt x="17335" y="4432"/>
                </a:cubicBezTo>
                <a:cubicBezTo>
                  <a:pt x="17284" y="4406"/>
                  <a:pt x="17246" y="4381"/>
                  <a:pt x="17208" y="4381"/>
                </a:cubicBezTo>
                <a:cubicBezTo>
                  <a:pt x="17132" y="4330"/>
                  <a:pt x="17017" y="4305"/>
                  <a:pt x="16916" y="4241"/>
                </a:cubicBezTo>
                <a:cubicBezTo>
                  <a:pt x="15468" y="3733"/>
                  <a:pt x="14249" y="4267"/>
                  <a:pt x="13157" y="5156"/>
                </a:cubicBezTo>
                <a:cubicBezTo>
                  <a:pt x="13080" y="5194"/>
                  <a:pt x="12992" y="5270"/>
                  <a:pt x="12954" y="5334"/>
                </a:cubicBezTo>
                <a:cubicBezTo>
                  <a:pt x="12903" y="5397"/>
                  <a:pt x="12852" y="5422"/>
                  <a:pt x="12814" y="5448"/>
                </a:cubicBezTo>
                <a:cubicBezTo>
                  <a:pt x="11658" y="6464"/>
                  <a:pt x="11366" y="7747"/>
                  <a:pt x="11544" y="8953"/>
                </a:cubicBezTo>
                <a:cubicBezTo>
                  <a:pt x="11582" y="9055"/>
                  <a:pt x="11595" y="9144"/>
                  <a:pt x="11633" y="9258"/>
                </a:cubicBezTo>
                <a:cubicBezTo>
                  <a:pt x="11861" y="10312"/>
                  <a:pt x="12420" y="11290"/>
                  <a:pt x="13080" y="11823"/>
                </a:cubicBezTo>
                <a:cubicBezTo>
                  <a:pt x="13360" y="12115"/>
                  <a:pt x="13754" y="12204"/>
                  <a:pt x="14211" y="12204"/>
                </a:cubicBezTo>
                <a:lnTo>
                  <a:pt x="13500" y="14427"/>
                </a:lnTo>
                <a:lnTo>
                  <a:pt x="7581" y="7747"/>
                </a:lnTo>
                <a:cubicBezTo>
                  <a:pt x="8420" y="6819"/>
                  <a:pt x="9626" y="5232"/>
                  <a:pt x="8978" y="3835"/>
                </a:cubicBezTo>
              </a:path>
            </a:pathLst>
          </a:custGeom>
          <a:solidFill>
            <a:srgbClr val="EEB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Freeform 3"/>
          <p:cNvSpPr/>
          <p:nvPr/>
        </p:nvSpPr>
        <p:spPr>
          <a:xfrm>
            <a:off x="1997274" y="511602"/>
            <a:ext cx="38646" cy="38633"/>
          </a:xfrm>
          <a:custGeom>
            <a:avLst/>
            <a:gdLst>
              <a:gd name="connsiteX0" fmla="*/ 38646 w 38646"/>
              <a:gd name="connsiteY0" fmla="*/ 19329 h 38633"/>
              <a:gd name="connsiteX1" fmla="*/ 19316 w 38646"/>
              <a:gd name="connsiteY1" fmla="*/ 38633 h 38633"/>
              <a:gd name="connsiteX2" fmla="*/ 0 w 38646"/>
              <a:gd name="connsiteY2" fmla="*/ 19329 h 38633"/>
              <a:gd name="connsiteX3" fmla="*/ 19316 w 38646"/>
              <a:gd name="connsiteY3" fmla="*/ 0 h 38633"/>
              <a:gd name="connsiteX4" fmla="*/ 38646 w 38646"/>
              <a:gd name="connsiteY4" fmla="*/ 19329 h 386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646" h="38633">
                <a:moveTo>
                  <a:pt x="38646" y="19329"/>
                </a:moveTo>
                <a:cubicBezTo>
                  <a:pt x="38646" y="29997"/>
                  <a:pt x="29984" y="38633"/>
                  <a:pt x="19316" y="38633"/>
                </a:cubicBezTo>
                <a:cubicBezTo>
                  <a:pt x="8648" y="38633"/>
                  <a:pt x="0" y="29997"/>
                  <a:pt x="0" y="19329"/>
                </a:cubicBezTo>
                <a:cubicBezTo>
                  <a:pt x="0" y="8636"/>
                  <a:pt x="8648" y="0"/>
                  <a:pt x="19316" y="0"/>
                </a:cubicBezTo>
                <a:cubicBezTo>
                  <a:pt x="29984" y="0"/>
                  <a:pt x="38646" y="8636"/>
                  <a:pt x="38646" y="19329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3"/>
          <p:cNvSpPr/>
          <p:nvPr/>
        </p:nvSpPr>
        <p:spPr>
          <a:xfrm>
            <a:off x="2026904" y="477539"/>
            <a:ext cx="37896" cy="37922"/>
          </a:xfrm>
          <a:custGeom>
            <a:avLst/>
            <a:gdLst>
              <a:gd name="connsiteX0" fmla="*/ 37896 w 37896"/>
              <a:gd name="connsiteY0" fmla="*/ 18973 h 37922"/>
              <a:gd name="connsiteX1" fmla="*/ 18935 w 37896"/>
              <a:gd name="connsiteY1" fmla="*/ 37922 h 37922"/>
              <a:gd name="connsiteX2" fmla="*/ 0 w 37896"/>
              <a:gd name="connsiteY2" fmla="*/ 18973 h 37922"/>
              <a:gd name="connsiteX3" fmla="*/ 18935 w 37896"/>
              <a:gd name="connsiteY3" fmla="*/ 0 h 37922"/>
              <a:gd name="connsiteX4" fmla="*/ 37896 w 37896"/>
              <a:gd name="connsiteY4" fmla="*/ 18973 h 379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22">
                <a:moveTo>
                  <a:pt x="37896" y="18973"/>
                </a:moveTo>
                <a:cubicBezTo>
                  <a:pt x="37896" y="29438"/>
                  <a:pt x="29413" y="37922"/>
                  <a:pt x="18935" y="37922"/>
                </a:cubicBezTo>
                <a:cubicBezTo>
                  <a:pt x="8470" y="37922"/>
                  <a:pt x="0" y="29438"/>
                  <a:pt x="0" y="18973"/>
                </a:cubicBezTo>
                <a:cubicBezTo>
                  <a:pt x="0" y="8483"/>
                  <a:pt x="8470" y="0"/>
                  <a:pt x="18935" y="0"/>
                </a:cubicBezTo>
                <a:cubicBezTo>
                  <a:pt x="29413" y="0"/>
                  <a:pt x="37896" y="8483"/>
                  <a:pt x="37896" y="18973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Freeform 3"/>
          <p:cNvSpPr/>
          <p:nvPr/>
        </p:nvSpPr>
        <p:spPr>
          <a:xfrm>
            <a:off x="2040256" y="516606"/>
            <a:ext cx="42697" cy="42697"/>
          </a:xfrm>
          <a:custGeom>
            <a:avLst/>
            <a:gdLst>
              <a:gd name="connsiteX0" fmla="*/ 42697 w 42697"/>
              <a:gd name="connsiteY0" fmla="*/ 21361 h 42697"/>
              <a:gd name="connsiteX1" fmla="*/ 21361 w 42697"/>
              <a:gd name="connsiteY1" fmla="*/ 42697 h 42697"/>
              <a:gd name="connsiteX2" fmla="*/ 0 w 42697"/>
              <a:gd name="connsiteY2" fmla="*/ 21361 h 42697"/>
              <a:gd name="connsiteX3" fmla="*/ 21361 w 42697"/>
              <a:gd name="connsiteY3" fmla="*/ 0 h 42697"/>
              <a:gd name="connsiteX4" fmla="*/ 42697 w 42697"/>
              <a:gd name="connsiteY4" fmla="*/ 21361 h 426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2697" h="42697">
                <a:moveTo>
                  <a:pt x="42697" y="21361"/>
                </a:moveTo>
                <a:cubicBezTo>
                  <a:pt x="42697" y="33134"/>
                  <a:pt x="33134" y="42697"/>
                  <a:pt x="21361" y="42697"/>
                </a:cubicBezTo>
                <a:cubicBezTo>
                  <a:pt x="9575" y="42697"/>
                  <a:pt x="0" y="33134"/>
                  <a:pt x="0" y="21361"/>
                </a:cubicBezTo>
                <a:cubicBezTo>
                  <a:pt x="0" y="9575"/>
                  <a:pt x="9575" y="0"/>
                  <a:pt x="21361" y="0"/>
                </a:cubicBezTo>
                <a:cubicBezTo>
                  <a:pt x="33134" y="0"/>
                  <a:pt x="42697" y="9575"/>
                  <a:pt x="42697" y="213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2007260" y="581540"/>
            <a:ext cx="40830" cy="40855"/>
          </a:xfrm>
          <a:custGeom>
            <a:avLst/>
            <a:gdLst>
              <a:gd name="connsiteX0" fmla="*/ 40830 w 40830"/>
              <a:gd name="connsiteY0" fmla="*/ 20421 h 40855"/>
              <a:gd name="connsiteX1" fmla="*/ 20434 w 40830"/>
              <a:gd name="connsiteY1" fmla="*/ 40855 h 40855"/>
              <a:gd name="connsiteX2" fmla="*/ 0 w 40830"/>
              <a:gd name="connsiteY2" fmla="*/ 20421 h 40855"/>
              <a:gd name="connsiteX3" fmla="*/ 20434 w 40830"/>
              <a:gd name="connsiteY3" fmla="*/ 0 h 40855"/>
              <a:gd name="connsiteX4" fmla="*/ 40830 w 40830"/>
              <a:gd name="connsiteY4" fmla="*/ 20421 h 408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830" h="40855">
                <a:moveTo>
                  <a:pt x="40830" y="20421"/>
                </a:moveTo>
                <a:cubicBezTo>
                  <a:pt x="40830" y="31711"/>
                  <a:pt x="31711" y="40855"/>
                  <a:pt x="20434" y="40855"/>
                </a:cubicBezTo>
                <a:cubicBezTo>
                  <a:pt x="9156" y="40855"/>
                  <a:pt x="0" y="31711"/>
                  <a:pt x="0" y="20421"/>
                </a:cubicBezTo>
                <a:cubicBezTo>
                  <a:pt x="0" y="9144"/>
                  <a:pt x="9156" y="0"/>
                  <a:pt x="20434" y="0"/>
                </a:cubicBezTo>
                <a:cubicBezTo>
                  <a:pt x="31711" y="0"/>
                  <a:pt x="40830" y="9144"/>
                  <a:pt x="40830" y="2042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3"/>
          <p:cNvSpPr/>
          <p:nvPr/>
        </p:nvSpPr>
        <p:spPr>
          <a:xfrm>
            <a:off x="1976489" y="549831"/>
            <a:ext cx="37934" cy="37934"/>
          </a:xfrm>
          <a:custGeom>
            <a:avLst/>
            <a:gdLst>
              <a:gd name="connsiteX0" fmla="*/ 37934 w 37934"/>
              <a:gd name="connsiteY0" fmla="*/ 18986 h 37934"/>
              <a:gd name="connsiteX1" fmla="*/ 18973 w 37934"/>
              <a:gd name="connsiteY1" fmla="*/ 37934 h 37934"/>
              <a:gd name="connsiteX2" fmla="*/ 0 w 37934"/>
              <a:gd name="connsiteY2" fmla="*/ 18986 h 37934"/>
              <a:gd name="connsiteX3" fmla="*/ 18973 w 37934"/>
              <a:gd name="connsiteY3" fmla="*/ 0 h 37934"/>
              <a:gd name="connsiteX4" fmla="*/ 37934 w 37934"/>
              <a:gd name="connsiteY4" fmla="*/ 18986 h 379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934" h="37934">
                <a:moveTo>
                  <a:pt x="37934" y="18986"/>
                </a:moveTo>
                <a:cubicBezTo>
                  <a:pt x="37934" y="29438"/>
                  <a:pt x="29463" y="37934"/>
                  <a:pt x="18973" y="37934"/>
                </a:cubicBezTo>
                <a:cubicBezTo>
                  <a:pt x="8508" y="37934"/>
                  <a:pt x="0" y="29438"/>
                  <a:pt x="0" y="18986"/>
                </a:cubicBezTo>
                <a:cubicBezTo>
                  <a:pt x="0" y="8483"/>
                  <a:pt x="8508" y="0"/>
                  <a:pt x="18973" y="0"/>
                </a:cubicBezTo>
                <a:cubicBezTo>
                  <a:pt x="29463" y="0"/>
                  <a:pt x="37934" y="8483"/>
                  <a:pt x="37934" y="18986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Freeform 3"/>
          <p:cNvSpPr/>
          <p:nvPr/>
        </p:nvSpPr>
        <p:spPr>
          <a:xfrm>
            <a:off x="2062741" y="557495"/>
            <a:ext cx="37592" cy="37617"/>
          </a:xfrm>
          <a:custGeom>
            <a:avLst/>
            <a:gdLst>
              <a:gd name="connsiteX0" fmla="*/ 37592 w 37592"/>
              <a:gd name="connsiteY0" fmla="*/ 18834 h 37617"/>
              <a:gd name="connsiteX1" fmla="*/ 18783 w 37592"/>
              <a:gd name="connsiteY1" fmla="*/ 37617 h 37617"/>
              <a:gd name="connsiteX2" fmla="*/ 0 w 37592"/>
              <a:gd name="connsiteY2" fmla="*/ 18834 h 37617"/>
              <a:gd name="connsiteX3" fmla="*/ 18783 w 37592"/>
              <a:gd name="connsiteY3" fmla="*/ 0 h 37617"/>
              <a:gd name="connsiteX4" fmla="*/ 37592 w 37592"/>
              <a:gd name="connsiteY4" fmla="*/ 18834 h 376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592" h="37617">
                <a:moveTo>
                  <a:pt x="37592" y="18834"/>
                </a:moveTo>
                <a:cubicBezTo>
                  <a:pt x="37592" y="29197"/>
                  <a:pt x="29197" y="37617"/>
                  <a:pt x="18783" y="37617"/>
                </a:cubicBezTo>
                <a:cubicBezTo>
                  <a:pt x="8394" y="37617"/>
                  <a:pt x="0" y="29197"/>
                  <a:pt x="0" y="18834"/>
                </a:cubicBezTo>
                <a:cubicBezTo>
                  <a:pt x="0" y="8445"/>
                  <a:pt x="8394" y="0"/>
                  <a:pt x="18783" y="0"/>
                </a:cubicBezTo>
                <a:cubicBezTo>
                  <a:pt x="29197" y="0"/>
                  <a:pt x="37592" y="8445"/>
                  <a:pt x="37592" y="18834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2020938" y="587768"/>
            <a:ext cx="11976" cy="5969"/>
          </a:xfrm>
          <a:custGeom>
            <a:avLst/>
            <a:gdLst>
              <a:gd name="connsiteX0" fmla="*/ 11976 w 11976"/>
              <a:gd name="connsiteY0" fmla="*/ 5969 h 5969"/>
              <a:gd name="connsiteX1" fmla="*/ 0 w 11976"/>
              <a:gd name="connsiteY1" fmla="*/ 5969 h 5969"/>
              <a:gd name="connsiteX2" fmla="*/ 0 w 11976"/>
              <a:gd name="connsiteY2" fmla="*/ 0 h 5969"/>
              <a:gd name="connsiteX3" fmla="*/ 11976 w 11976"/>
              <a:gd name="connsiteY3" fmla="*/ 0 h 5969"/>
              <a:gd name="connsiteX4" fmla="*/ 11976 w 11976"/>
              <a:gd name="connsiteY4" fmla="*/ 5969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76" h="5969">
                <a:moveTo>
                  <a:pt x="11976" y="5969"/>
                </a:moveTo>
                <a:lnTo>
                  <a:pt x="0" y="5969"/>
                </a:lnTo>
                <a:lnTo>
                  <a:pt x="0" y="0"/>
                </a:lnTo>
                <a:lnTo>
                  <a:pt x="11976" y="0"/>
                </a:lnTo>
                <a:lnTo>
                  <a:pt x="11976" y="596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0" name="Freeform 3"/>
          <p:cNvSpPr/>
          <p:nvPr/>
        </p:nvSpPr>
        <p:spPr>
          <a:xfrm>
            <a:off x="2053752" y="597010"/>
            <a:ext cx="37896" cy="37909"/>
          </a:xfrm>
          <a:custGeom>
            <a:avLst/>
            <a:gdLst>
              <a:gd name="connsiteX0" fmla="*/ 37896 w 37896"/>
              <a:gd name="connsiteY0" fmla="*/ 18961 h 37909"/>
              <a:gd name="connsiteX1" fmla="*/ 18948 w 37896"/>
              <a:gd name="connsiteY1" fmla="*/ 37909 h 37909"/>
              <a:gd name="connsiteX2" fmla="*/ 0 w 37896"/>
              <a:gd name="connsiteY2" fmla="*/ 18961 h 37909"/>
              <a:gd name="connsiteX3" fmla="*/ 18948 w 37896"/>
              <a:gd name="connsiteY3" fmla="*/ 0 h 37909"/>
              <a:gd name="connsiteX4" fmla="*/ 37896 w 37896"/>
              <a:gd name="connsiteY4" fmla="*/ 18961 h 379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09">
                <a:moveTo>
                  <a:pt x="37896" y="18961"/>
                </a:moveTo>
                <a:cubicBezTo>
                  <a:pt x="37896" y="29425"/>
                  <a:pt x="29425" y="37909"/>
                  <a:pt x="18948" y="37909"/>
                </a:cubicBezTo>
                <a:cubicBezTo>
                  <a:pt x="8483" y="37909"/>
                  <a:pt x="0" y="29425"/>
                  <a:pt x="0" y="18961"/>
                </a:cubicBezTo>
                <a:cubicBezTo>
                  <a:pt x="0" y="8483"/>
                  <a:pt x="8483" y="0"/>
                  <a:pt x="18948" y="0"/>
                </a:cubicBezTo>
                <a:cubicBezTo>
                  <a:pt x="29425" y="0"/>
                  <a:pt x="37896" y="8483"/>
                  <a:pt x="37896" y="189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2066001" y="568850"/>
            <a:ext cx="31064" cy="19570"/>
          </a:xfrm>
          <a:custGeom>
            <a:avLst/>
            <a:gdLst>
              <a:gd name="connsiteX0" fmla="*/ 31064 w 31064"/>
              <a:gd name="connsiteY0" fmla="*/ 4063 h 19570"/>
              <a:gd name="connsiteX1" fmla="*/ 15455 w 31064"/>
              <a:gd name="connsiteY1" fmla="*/ 0 h 19570"/>
              <a:gd name="connsiteX2" fmla="*/ 0 w 31064"/>
              <a:gd name="connsiteY2" fmla="*/ 3924 h 19570"/>
              <a:gd name="connsiteX3" fmla="*/ 5676 w 31064"/>
              <a:gd name="connsiteY3" fmla="*/ 5930 h 19570"/>
              <a:gd name="connsiteX4" fmla="*/ 6972 w 31064"/>
              <a:gd name="connsiteY4" fmla="*/ 6400 h 19570"/>
              <a:gd name="connsiteX5" fmla="*/ 14350 w 31064"/>
              <a:gd name="connsiteY5" fmla="*/ 3721 h 19570"/>
              <a:gd name="connsiteX6" fmla="*/ 14947 w 31064"/>
              <a:gd name="connsiteY6" fmla="*/ 4114 h 19570"/>
              <a:gd name="connsiteX7" fmla="*/ 11188 w 31064"/>
              <a:gd name="connsiteY7" fmla="*/ 5156 h 19570"/>
              <a:gd name="connsiteX8" fmla="*/ 7416 w 31064"/>
              <a:gd name="connsiteY8" fmla="*/ 6565 h 19570"/>
              <a:gd name="connsiteX9" fmla="*/ 13512 w 31064"/>
              <a:gd name="connsiteY9" fmla="*/ 8813 h 19570"/>
              <a:gd name="connsiteX10" fmla="*/ 13677 w 31064"/>
              <a:gd name="connsiteY10" fmla="*/ 9677 h 19570"/>
              <a:gd name="connsiteX11" fmla="*/ 13804 w 31064"/>
              <a:gd name="connsiteY11" fmla="*/ 9791 h 19570"/>
              <a:gd name="connsiteX12" fmla="*/ 13677 w 31064"/>
              <a:gd name="connsiteY12" fmla="*/ 9677 h 19570"/>
              <a:gd name="connsiteX13" fmla="*/ 6959 w 31064"/>
              <a:gd name="connsiteY13" fmla="*/ 6972 h 19570"/>
              <a:gd name="connsiteX14" fmla="*/ 6959 w 31064"/>
              <a:gd name="connsiteY14" fmla="*/ 12153 h 19570"/>
              <a:gd name="connsiteX15" fmla="*/ 6629 w 31064"/>
              <a:gd name="connsiteY15" fmla="*/ 12826 h 19570"/>
              <a:gd name="connsiteX16" fmla="*/ 6299 w 31064"/>
              <a:gd name="connsiteY16" fmla="*/ 7188 h 19570"/>
              <a:gd name="connsiteX17" fmla="*/ 6540 w 31064"/>
              <a:gd name="connsiteY17" fmla="*/ 6807 h 19570"/>
              <a:gd name="connsiteX18" fmla="*/ 5676 w 31064"/>
              <a:gd name="connsiteY18" fmla="*/ 6476 h 19570"/>
              <a:gd name="connsiteX19" fmla="*/ 5676 w 31064"/>
              <a:gd name="connsiteY19" fmla="*/ 11201 h 19570"/>
              <a:gd name="connsiteX20" fmla="*/ 6629 w 31064"/>
              <a:gd name="connsiteY20" fmla="*/ 13271 h 19570"/>
              <a:gd name="connsiteX21" fmla="*/ 6629 w 31064"/>
              <a:gd name="connsiteY21" fmla="*/ 15189 h 19570"/>
              <a:gd name="connsiteX22" fmla="*/ 6299 w 31064"/>
              <a:gd name="connsiteY22" fmla="*/ 15989 h 19570"/>
              <a:gd name="connsiteX23" fmla="*/ 5918 w 31064"/>
              <a:gd name="connsiteY23" fmla="*/ 19570 h 19570"/>
              <a:gd name="connsiteX24" fmla="*/ 8026 w 31064"/>
              <a:gd name="connsiteY24" fmla="*/ 19316 h 19570"/>
              <a:gd name="connsiteX25" fmla="*/ 7607 w 31064"/>
              <a:gd name="connsiteY25" fmla="*/ 17551 h 19570"/>
              <a:gd name="connsiteX26" fmla="*/ 7099 w 31064"/>
              <a:gd name="connsiteY26" fmla="*/ 15989 h 19570"/>
              <a:gd name="connsiteX27" fmla="*/ 7149 w 31064"/>
              <a:gd name="connsiteY27" fmla="*/ 15100 h 19570"/>
              <a:gd name="connsiteX28" fmla="*/ 6896 w 31064"/>
              <a:gd name="connsiteY28" fmla="*/ 13525 h 19570"/>
              <a:gd name="connsiteX29" fmla="*/ 15379 w 31064"/>
              <a:gd name="connsiteY29" fmla="*/ 15989 h 19570"/>
              <a:gd name="connsiteX30" fmla="*/ 25082 w 31064"/>
              <a:gd name="connsiteY30" fmla="*/ 11201 h 19570"/>
              <a:gd name="connsiteX31" fmla="*/ 25082 w 31064"/>
              <a:gd name="connsiteY31" fmla="*/ 6413 h 19570"/>
              <a:gd name="connsiteX32" fmla="*/ 14020 w 31064"/>
              <a:gd name="connsiteY32" fmla="*/ 10045 h 19570"/>
              <a:gd name="connsiteX33" fmla="*/ 13804 w 31064"/>
              <a:gd name="connsiteY33" fmla="*/ 8813 h 19570"/>
              <a:gd name="connsiteX34" fmla="*/ 25082 w 31064"/>
              <a:gd name="connsiteY34" fmla="*/ 5715 h 19570"/>
              <a:gd name="connsiteX35" fmla="*/ 31064 w 31064"/>
              <a:gd name="connsiteY35" fmla="*/ 4063 h 195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</a:cxnLst>
            <a:rect l="l" t="t" r="r" b="b"/>
            <a:pathLst>
              <a:path w="31064" h="19570">
                <a:moveTo>
                  <a:pt x="31064" y="4063"/>
                </a:moveTo>
                <a:lnTo>
                  <a:pt x="15455" y="0"/>
                </a:lnTo>
                <a:lnTo>
                  <a:pt x="0" y="3924"/>
                </a:lnTo>
                <a:lnTo>
                  <a:pt x="5676" y="5930"/>
                </a:lnTo>
                <a:lnTo>
                  <a:pt x="6972" y="6400"/>
                </a:lnTo>
                <a:cubicBezTo>
                  <a:pt x="7835" y="5702"/>
                  <a:pt x="9842" y="4635"/>
                  <a:pt x="14350" y="3721"/>
                </a:cubicBezTo>
                <a:cubicBezTo>
                  <a:pt x="14947" y="3594"/>
                  <a:pt x="14947" y="4114"/>
                  <a:pt x="14947" y="4114"/>
                </a:cubicBezTo>
                <a:cubicBezTo>
                  <a:pt x="14947" y="4114"/>
                  <a:pt x="12966" y="4775"/>
                  <a:pt x="11188" y="5156"/>
                </a:cubicBezTo>
                <a:cubicBezTo>
                  <a:pt x="9829" y="5448"/>
                  <a:pt x="8191" y="6070"/>
                  <a:pt x="7416" y="6565"/>
                </a:cubicBezTo>
                <a:lnTo>
                  <a:pt x="13512" y="8813"/>
                </a:lnTo>
                <a:cubicBezTo>
                  <a:pt x="13512" y="8813"/>
                  <a:pt x="13550" y="9423"/>
                  <a:pt x="13677" y="9677"/>
                </a:cubicBezTo>
                <a:cubicBezTo>
                  <a:pt x="13779" y="9740"/>
                  <a:pt x="13830" y="9766"/>
                  <a:pt x="13804" y="9791"/>
                </a:cubicBezTo>
                <a:cubicBezTo>
                  <a:pt x="13766" y="9817"/>
                  <a:pt x="13715" y="9766"/>
                  <a:pt x="13677" y="9677"/>
                </a:cubicBezTo>
                <a:cubicBezTo>
                  <a:pt x="12915" y="9270"/>
                  <a:pt x="9016" y="7759"/>
                  <a:pt x="6959" y="6972"/>
                </a:cubicBezTo>
                <a:cubicBezTo>
                  <a:pt x="6730" y="7480"/>
                  <a:pt x="7023" y="10782"/>
                  <a:pt x="6959" y="12153"/>
                </a:cubicBezTo>
                <a:cubicBezTo>
                  <a:pt x="7023" y="12445"/>
                  <a:pt x="6629" y="12826"/>
                  <a:pt x="6629" y="12826"/>
                </a:cubicBezTo>
                <a:lnTo>
                  <a:pt x="6299" y="7188"/>
                </a:lnTo>
                <a:cubicBezTo>
                  <a:pt x="6299" y="7188"/>
                  <a:pt x="6337" y="7035"/>
                  <a:pt x="6540" y="6807"/>
                </a:cubicBezTo>
                <a:cubicBezTo>
                  <a:pt x="6006" y="6604"/>
                  <a:pt x="5676" y="6476"/>
                  <a:pt x="5676" y="6476"/>
                </a:cubicBezTo>
                <a:lnTo>
                  <a:pt x="5676" y="11201"/>
                </a:lnTo>
                <a:cubicBezTo>
                  <a:pt x="5676" y="11937"/>
                  <a:pt x="6019" y="12636"/>
                  <a:pt x="6629" y="13271"/>
                </a:cubicBezTo>
                <a:lnTo>
                  <a:pt x="6629" y="15189"/>
                </a:lnTo>
                <a:cubicBezTo>
                  <a:pt x="6629" y="15189"/>
                  <a:pt x="6172" y="15519"/>
                  <a:pt x="6299" y="15989"/>
                </a:cubicBezTo>
                <a:cubicBezTo>
                  <a:pt x="5918" y="17627"/>
                  <a:pt x="5206" y="19100"/>
                  <a:pt x="5918" y="19570"/>
                </a:cubicBezTo>
                <a:cubicBezTo>
                  <a:pt x="6629" y="20040"/>
                  <a:pt x="7950" y="19532"/>
                  <a:pt x="8026" y="19316"/>
                </a:cubicBezTo>
                <a:cubicBezTo>
                  <a:pt x="8102" y="19100"/>
                  <a:pt x="7683" y="17970"/>
                  <a:pt x="7607" y="17551"/>
                </a:cubicBezTo>
                <a:cubicBezTo>
                  <a:pt x="7518" y="17119"/>
                  <a:pt x="7099" y="15989"/>
                  <a:pt x="7099" y="15989"/>
                </a:cubicBezTo>
                <a:cubicBezTo>
                  <a:pt x="7099" y="15989"/>
                  <a:pt x="7645" y="15354"/>
                  <a:pt x="7149" y="15100"/>
                </a:cubicBezTo>
                <a:cubicBezTo>
                  <a:pt x="6870" y="14960"/>
                  <a:pt x="6857" y="14198"/>
                  <a:pt x="6896" y="13525"/>
                </a:cubicBezTo>
                <a:cubicBezTo>
                  <a:pt x="8546" y="14986"/>
                  <a:pt x="11747" y="15989"/>
                  <a:pt x="15379" y="15989"/>
                </a:cubicBezTo>
                <a:cubicBezTo>
                  <a:pt x="20751" y="15989"/>
                  <a:pt x="25082" y="13830"/>
                  <a:pt x="25082" y="11201"/>
                </a:cubicBezTo>
                <a:lnTo>
                  <a:pt x="25082" y="6413"/>
                </a:lnTo>
                <a:cubicBezTo>
                  <a:pt x="24802" y="6464"/>
                  <a:pt x="14020" y="10045"/>
                  <a:pt x="14020" y="10045"/>
                </a:cubicBezTo>
                <a:lnTo>
                  <a:pt x="13804" y="8813"/>
                </a:lnTo>
                <a:lnTo>
                  <a:pt x="25082" y="5715"/>
                </a:lnTo>
                <a:lnTo>
                  <a:pt x="31064" y="406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3" name="Freeform 3"/>
          <p:cNvSpPr/>
          <p:nvPr/>
        </p:nvSpPr>
        <p:spPr>
          <a:xfrm>
            <a:off x="1893257" y="359387"/>
            <a:ext cx="53822" cy="68249"/>
          </a:xfrm>
          <a:custGeom>
            <a:avLst/>
            <a:gdLst>
              <a:gd name="connsiteX0" fmla="*/ 34023 w 53822"/>
              <a:gd name="connsiteY0" fmla="*/ 68249 h 68249"/>
              <a:gd name="connsiteX1" fmla="*/ 9969 w 53822"/>
              <a:gd name="connsiteY1" fmla="*/ 58420 h 68249"/>
              <a:gd name="connsiteX2" fmla="*/ 0 w 53822"/>
              <a:gd name="connsiteY2" fmla="*/ 34429 h 68249"/>
              <a:gd name="connsiteX3" fmla="*/ 8280 w 53822"/>
              <a:gd name="connsiteY3" fmla="*/ 12064 h 68249"/>
              <a:gd name="connsiteX4" fmla="*/ 34709 w 53822"/>
              <a:gd name="connsiteY4" fmla="*/ 0 h 68249"/>
              <a:gd name="connsiteX5" fmla="*/ 51803 w 53822"/>
              <a:gd name="connsiteY5" fmla="*/ 4775 h 68249"/>
              <a:gd name="connsiteX6" fmla="*/ 53822 w 53822"/>
              <a:gd name="connsiteY6" fmla="*/ 5943 h 68249"/>
              <a:gd name="connsiteX7" fmla="*/ 53822 w 53822"/>
              <a:gd name="connsiteY7" fmla="*/ 27177 h 68249"/>
              <a:gd name="connsiteX8" fmla="*/ 47244 w 53822"/>
              <a:gd name="connsiteY8" fmla="*/ 21678 h 68249"/>
              <a:gd name="connsiteX9" fmla="*/ 34074 w 53822"/>
              <a:gd name="connsiteY9" fmla="*/ 16243 h 68249"/>
              <a:gd name="connsiteX10" fmla="*/ 21932 w 53822"/>
              <a:gd name="connsiteY10" fmla="*/ 21424 h 68249"/>
              <a:gd name="connsiteX11" fmla="*/ 16853 w 53822"/>
              <a:gd name="connsiteY11" fmla="*/ 34302 h 68249"/>
              <a:gd name="connsiteX12" fmla="*/ 21882 w 53822"/>
              <a:gd name="connsiteY12" fmla="*/ 46926 h 68249"/>
              <a:gd name="connsiteX13" fmla="*/ 34125 w 53822"/>
              <a:gd name="connsiteY13" fmla="*/ 52006 h 68249"/>
              <a:gd name="connsiteX14" fmla="*/ 40297 w 53822"/>
              <a:gd name="connsiteY14" fmla="*/ 50863 h 68249"/>
              <a:gd name="connsiteX15" fmla="*/ 40436 w 53822"/>
              <a:gd name="connsiteY15" fmla="*/ 50812 h 68249"/>
              <a:gd name="connsiteX16" fmla="*/ 43522 w 53822"/>
              <a:gd name="connsiteY16" fmla="*/ 49123 h 68249"/>
              <a:gd name="connsiteX17" fmla="*/ 47206 w 53822"/>
              <a:gd name="connsiteY17" fmla="*/ 46316 h 68249"/>
              <a:gd name="connsiteX18" fmla="*/ 53822 w 53822"/>
              <a:gd name="connsiteY18" fmla="*/ 40766 h 68249"/>
              <a:gd name="connsiteX19" fmla="*/ 53822 w 53822"/>
              <a:gd name="connsiteY19" fmla="*/ 62306 h 68249"/>
              <a:gd name="connsiteX20" fmla="*/ 51765 w 53822"/>
              <a:gd name="connsiteY20" fmla="*/ 63449 h 68249"/>
              <a:gd name="connsiteX21" fmla="*/ 34023 w 53822"/>
              <a:gd name="connsiteY21" fmla="*/ 68249 h 682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53822" h="68249">
                <a:moveTo>
                  <a:pt x="34023" y="68249"/>
                </a:moveTo>
                <a:cubicBezTo>
                  <a:pt x="24650" y="68249"/>
                  <a:pt x="16586" y="64922"/>
                  <a:pt x="9969" y="58420"/>
                </a:cubicBezTo>
                <a:cubicBezTo>
                  <a:pt x="3340" y="51803"/>
                  <a:pt x="0" y="43726"/>
                  <a:pt x="0" y="34429"/>
                </a:cubicBezTo>
                <a:cubicBezTo>
                  <a:pt x="0" y="26111"/>
                  <a:pt x="2806" y="18592"/>
                  <a:pt x="8280" y="12064"/>
                </a:cubicBezTo>
                <a:cubicBezTo>
                  <a:pt x="15087" y="4038"/>
                  <a:pt x="23952" y="0"/>
                  <a:pt x="34709" y="0"/>
                </a:cubicBezTo>
                <a:cubicBezTo>
                  <a:pt x="40601" y="0"/>
                  <a:pt x="46355" y="1600"/>
                  <a:pt x="51803" y="4775"/>
                </a:cubicBezTo>
                <a:lnTo>
                  <a:pt x="53822" y="5943"/>
                </a:lnTo>
                <a:lnTo>
                  <a:pt x="53822" y="27177"/>
                </a:lnTo>
                <a:lnTo>
                  <a:pt x="47244" y="21678"/>
                </a:lnTo>
                <a:cubicBezTo>
                  <a:pt x="42875" y="18034"/>
                  <a:pt x="38569" y="16243"/>
                  <a:pt x="34074" y="16243"/>
                </a:cubicBezTo>
                <a:cubicBezTo>
                  <a:pt x="29222" y="16243"/>
                  <a:pt x="25234" y="17945"/>
                  <a:pt x="21932" y="21424"/>
                </a:cubicBezTo>
                <a:cubicBezTo>
                  <a:pt x="18503" y="24980"/>
                  <a:pt x="16853" y="29171"/>
                  <a:pt x="16853" y="34302"/>
                </a:cubicBezTo>
                <a:cubicBezTo>
                  <a:pt x="16853" y="39369"/>
                  <a:pt x="18503" y="43497"/>
                  <a:pt x="21882" y="46926"/>
                </a:cubicBezTo>
                <a:cubicBezTo>
                  <a:pt x="25234" y="50342"/>
                  <a:pt x="29248" y="52006"/>
                  <a:pt x="34125" y="52006"/>
                </a:cubicBezTo>
                <a:cubicBezTo>
                  <a:pt x="36588" y="52006"/>
                  <a:pt x="38671" y="51612"/>
                  <a:pt x="40297" y="50863"/>
                </a:cubicBezTo>
                <a:lnTo>
                  <a:pt x="40436" y="50812"/>
                </a:lnTo>
                <a:cubicBezTo>
                  <a:pt x="41402" y="50406"/>
                  <a:pt x="42430" y="49822"/>
                  <a:pt x="43522" y="49123"/>
                </a:cubicBezTo>
                <a:cubicBezTo>
                  <a:pt x="44678" y="48361"/>
                  <a:pt x="45923" y="47447"/>
                  <a:pt x="47206" y="46316"/>
                </a:cubicBezTo>
                <a:lnTo>
                  <a:pt x="53822" y="40766"/>
                </a:lnTo>
                <a:lnTo>
                  <a:pt x="53822" y="62306"/>
                </a:lnTo>
                <a:lnTo>
                  <a:pt x="51765" y="63449"/>
                </a:lnTo>
                <a:cubicBezTo>
                  <a:pt x="46164" y="66636"/>
                  <a:pt x="40208" y="68249"/>
                  <a:pt x="34023" y="68249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4" name="Freeform 3"/>
          <p:cNvSpPr/>
          <p:nvPr/>
        </p:nvSpPr>
        <p:spPr>
          <a:xfrm>
            <a:off x="2050122" y="360527"/>
            <a:ext cx="16751" cy="66052"/>
          </a:xfrm>
          <a:custGeom>
            <a:avLst/>
            <a:gdLst>
              <a:gd name="connsiteX0" fmla="*/ 8375 w 16751"/>
              <a:gd name="connsiteY0" fmla="*/ 0 h 66052"/>
              <a:gd name="connsiteX1" fmla="*/ 8375 w 16751"/>
              <a:gd name="connsiteY1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751" h="66052">
                <a:moveTo>
                  <a:pt x="8375" y="0"/>
                </a:moveTo>
                <a:lnTo>
                  <a:pt x="8375" y="66052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Freeform 3"/>
          <p:cNvSpPr/>
          <p:nvPr/>
        </p:nvSpPr>
        <p:spPr>
          <a:xfrm>
            <a:off x="2066728" y="360522"/>
            <a:ext cx="43421" cy="66052"/>
          </a:xfrm>
          <a:custGeom>
            <a:avLst/>
            <a:gdLst>
              <a:gd name="connsiteX0" fmla="*/ 30124 w 43421"/>
              <a:gd name="connsiteY0" fmla="*/ 66052 h 66052"/>
              <a:gd name="connsiteX1" fmla="*/ 13347 w 43421"/>
              <a:gd name="connsiteY1" fmla="*/ 66052 h 66052"/>
              <a:gd name="connsiteX2" fmla="*/ 13347 w 43421"/>
              <a:gd name="connsiteY2" fmla="*/ 16243 h 66052"/>
              <a:gd name="connsiteX3" fmla="*/ 0 w 43421"/>
              <a:gd name="connsiteY3" fmla="*/ 16243 h 66052"/>
              <a:gd name="connsiteX4" fmla="*/ 0 w 43421"/>
              <a:gd name="connsiteY4" fmla="*/ 0 h 66052"/>
              <a:gd name="connsiteX5" fmla="*/ 43421 w 43421"/>
              <a:gd name="connsiteY5" fmla="*/ 0 h 66052"/>
              <a:gd name="connsiteX6" fmla="*/ 43421 w 43421"/>
              <a:gd name="connsiteY6" fmla="*/ 16243 h 66052"/>
              <a:gd name="connsiteX7" fmla="*/ 30124 w 43421"/>
              <a:gd name="connsiteY7" fmla="*/ 16243 h 66052"/>
              <a:gd name="connsiteX8" fmla="*/ 30124 w 43421"/>
              <a:gd name="connsiteY8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43421" h="66052">
                <a:moveTo>
                  <a:pt x="30124" y="66052"/>
                </a:moveTo>
                <a:lnTo>
                  <a:pt x="13347" y="66052"/>
                </a:lnTo>
                <a:lnTo>
                  <a:pt x="13347" y="16243"/>
                </a:lnTo>
                <a:lnTo>
                  <a:pt x="0" y="16243"/>
                </a:lnTo>
                <a:lnTo>
                  <a:pt x="0" y="0"/>
                </a:lnTo>
                <a:lnTo>
                  <a:pt x="43421" y="0"/>
                </a:lnTo>
                <a:lnTo>
                  <a:pt x="43421" y="16243"/>
                </a:lnTo>
                <a:lnTo>
                  <a:pt x="30124" y="16243"/>
                </a:lnTo>
                <a:lnTo>
                  <a:pt x="30124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6" name="Freeform 3"/>
          <p:cNvSpPr/>
          <p:nvPr/>
        </p:nvSpPr>
        <p:spPr>
          <a:xfrm>
            <a:off x="2163857" y="360522"/>
            <a:ext cx="33820" cy="66052"/>
          </a:xfrm>
          <a:custGeom>
            <a:avLst/>
            <a:gdLst>
              <a:gd name="connsiteX0" fmla="*/ 33820 w 33820"/>
              <a:gd name="connsiteY0" fmla="*/ 66052 h 66052"/>
              <a:gd name="connsiteX1" fmla="*/ 0 w 33820"/>
              <a:gd name="connsiteY1" fmla="*/ 66052 h 66052"/>
              <a:gd name="connsiteX2" fmla="*/ 0 w 33820"/>
              <a:gd name="connsiteY2" fmla="*/ 0 h 66052"/>
              <a:gd name="connsiteX3" fmla="*/ 16751 w 33820"/>
              <a:gd name="connsiteY3" fmla="*/ 0 h 66052"/>
              <a:gd name="connsiteX4" fmla="*/ 16751 w 33820"/>
              <a:gd name="connsiteY4" fmla="*/ 49809 h 66052"/>
              <a:gd name="connsiteX5" fmla="*/ 33820 w 33820"/>
              <a:gd name="connsiteY5" fmla="*/ 49809 h 66052"/>
              <a:gd name="connsiteX6" fmla="*/ 33820 w 33820"/>
              <a:gd name="connsiteY6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3820" h="66052">
                <a:moveTo>
                  <a:pt x="33820" y="66052"/>
                </a:moveTo>
                <a:lnTo>
                  <a:pt x="0" y="66052"/>
                </a:lnTo>
                <a:lnTo>
                  <a:pt x="0" y="0"/>
                </a:lnTo>
                <a:lnTo>
                  <a:pt x="16751" y="0"/>
                </a:lnTo>
                <a:lnTo>
                  <a:pt x="16751" y="49809"/>
                </a:lnTo>
                <a:lnTo>
                  <a:pt x="33820" y="49809"/>
                </a:lnTo>
                <a:lnTo>
                  <a:pt x="33820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7" name="Freeform 3"/>
          <p:cNvSpPr/>
          <p:nvPr/>
        </p:nvSpPr>
        <p:spPr>
          <a:xfrm>
            <a:off x="1899343" y="664846"/>
            <a:ext cx="51003" cy="76174"/>
          </a:xfrm>
          <a:custGeom>
            <a:avLst/>
            <a:gdLst>
              <a:gd name="connsiteX0" fmla="*/ 25679 w 51003"/>
              <a:gd name="connsiteY0" fmla="*/ 76174 h 76174"/>
              <a:gd name="connsiteX1" fmla="*/ 8763 w 51003"/>
              <a:gd name="connsiteY1" fmla="*/ 69989 h 76174"/>
              <a:gd name="connsiteX2" fmla="*/ 596 w 51003"/>
              <a:gd name="connsiteY2" fmla="*/ 53276 h 76174"/>
              <a:gd name="connsiteX3" fmla="*/ 0 w 51003"/>
              <a:gd name="connsiteY3" fmla="*/ 49136 h 76174"/>
              <a:gd name="connsiteX4" fmla="*/ 18783 w 51003"/>
              <a:gd name="connsiteY4" fmla="*/ 45021 h 76174"/>
              <a:gd name="connsiteX5" fmla="*/ 19354 w 51003"/>
              <a:gd name="connsiteY5" fmla="*/ 49911 h 76174"/>
              <a:gd name="connsiteX6" fmla="*/ 20815 w 51003"/>
              <a:gd name="connsiteY6" fmla="*/ 55587 h 76174"/>
              <a:gd name="connsiteX7" fmla="*/ 20916 w 51003"/>
              <a:gd name="connsiteY7" fmla="*/ 55714 h 76174"/>
              <a:gd name="connsiteX8" fmla="*/ 26073 w 51003"/>
              <a:gd name="connsiteY8" fmla="*/ 58051 h 76174"/>
              <a:gd name="connsiteX9" fmla="*/ 30480 w 51003"/>
              <a:gd name="connsiteY9" fmla="*/ 56324 h 76174"/>
              <a:gd name="connsiteX10" fmla="*/ 32194 w 51003"/>
              <a:gd name="connsiteY10" fmla="*/ 51714 h 76174"/>
              <a:gd name="connsiteX11" fmla="*/ 31902 w 51003"/>
              <a:gd name="connsiteY11" fmla="*/ 49669 h 76174"/>
              <a:gd name="connsiteX12" fmla="*/ 31102 w 51003"/>
              <a:gd name="connsiteY12" fmla="*/ 48209 h 76174"/>
              <a:gd name="connsiteX13" fmla="*/ 29171 w 51003"/>
              <a:gd name="connsiteY13" fmla="*/ 46608 h 76174"/>
              <a:gd name="connsiteX14" fmla="*/ 25679 w 51003"/>
              <a:gd name="connsiteY14" fmla="*/ 44792 h 76174"/>
              <a:gd name="connsiteX15" fmla="*/ 19481 w 51003"/>
              <a:gd name="connsiteY15" fmla="*/ 42202 h 76174"/>
              <a:gd name="connsiteX16" fmla="*/ 3441 w 51003"/>
              <a:gd name="connsiteY16" fmla="*/ 21640 h 76174"/>
              <a:gd name="connsiteX17" fmla="*/ 10528 w 51003"/>
              <a:gd name="connsiteY17" fmla="*/ 6083 h 76174"/>
              <a:gd name="connsiteX18" fmla="*/ 27368 w 51003"/>
              <a:gd name="connsiteY18" fmla="*/ 0 h 76174"/>
              <a:gd name="connsiteX19" fmla="*/ 48729 w 51003"/>
              <a:gd name="connsiteY19" fmla="*/ 13131 h 76174"/>
              <a:gd name="connsiteX20" fmla="*/ 50927 w 51003"/>
              <a:gd name="connsiteY20" fmla="*/ 16941 h 76174"/>
              <a:gd name="connsiteX21" fmla="*/ 35318 w 51003"/>
              <a:gd name="connsiteY21" fmla="*/ 26225 h 76174"/>
              <a:gd name="connsiteX22" fmla="*/ 33045 w 51003"/>
              <a:gd name="connsiteY22" fmla="*/ 22288 h 76174"/>
              <a:gd name="connsiteX23" fmla="*/ 30441 w 51003"/>
              <a:gd name="connsiteY23" fmla="*/ 18884 h 76174"/>
              <a:gd name="connsiteX24" fmla="*/ 30276 w 51003"/>
              <a:gd name="connsiteY24" fmla="*/ 18783 h 76174"/>
              <a:gd name="connsiteX25" fmla="*/ 27292 w 51003"/>
              <a:gd name="connsiteY25" fmla="*/ 18173 h 76174"/>
              <a:gd name="connsiteX26" fmla="*/ 23444 w 51003"/>
              <a:gd name="connsiteY26" fmla="*/ 19380 h 76174"/>
              <a:gd name="connsiteX27" fmla="*/ 22339 w 51003"/>
              <a:gd name="connsiteY27" fmla="*/ 21691 h 76174"/>
              <a:gd name="connsiteX28" fmla="*/ 26593 w 51003"/>
              <a:gd name="connsiteY28" fmla="*/ 25222 h 76174"/>
              <a:gd name="connsiteX29" fmla="*/ 33045 w 51003"/>
              <a:gd name="connsiteY29" fmla="*/ 27825 h 76174"/>
              <a:gd name="connsiteX30" fmla="*/ 46393 w 51003"/>
              <a:gd name="connsiteY30" fmla="*/ 37007 h 76174"/>
              <a:gd name="connsiteX31" fmla="*/ 51003 w 51003"/>
              <a:gd name="connsiteY31" fmla="*/ 51041 h 76174"/>
              <a:gd name="connsiteX32" fmla="*/ 43700 w 51003"/>
              <a:gd name="connsiteY32" fmla="*/ 69011 h 76174"/>
              <a:gd name="connsiteX33" fmla="*/ 25679 w 51003"/>
              <a:gd name="connsiteY33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</a:cxnLst>
            <a:rect l="l" t="t" r="r" b="b"/>
            <a:pathLst>
              <a:path w="51003" h="76174">
                <a:moveTo>
                  <a:pt x="25679" y="76174"/>
                </a:moveTo>
                <a:cubicBezTo>
                  <a:pt x="18961" y="76174"/>
                  <a:pt x="13246" y="74104"/>
                  <a:pt x="8763" y="69989"/>
                </a:cubicBezTo>
                <a:cubicBezTo>
                  <a:pt x="4368" y="65951"/>
                  <a:pt x="1625" y="60299"/>
                  <a:pt x="596" y="53276"/>
                </a:cubicBezTo>
                <a:lnTo>
                  <a:pt x="0" y="49136"/>
                </a:lnTo>
                <a:lnTo>
                  <a:pt x="18783" y="45021"/>
                </a:lnTo>
                <a:lnTo>
                  <a:pt x="19354" y="49911"/>
                </a:lnTo>
                <a:cubicBezTo>
                  <a:pt x="19837" y="54165"/>
                  <a:pt x="20650" y="55371"/>
                  <a:pt x="20815" y="55587"/>
                </a:cubicBezTo>
                <a:lnTo>
                  <a:pt x="20916" y="55714"/>
                </a:lnTo>
                <a:cubicBezTo>
                  <a:pt x="21691" y="56807"/>
                  <a:pt x="22961" y="58051"/>
                  <a:pt x="26073" y="58051"/>
                </a:cubicBezTo>
                <a:cubicBezTo>
                  <a:pt x="27914" y="58051"/>
                  <a:pt x="29324" y="57480"/>
                  <a:pt x="30480" y="56324"/>
                </a:cubicBezTo>
                <a:cubicBezTo>
                  <a:pt x="31635" y="55118"/>
                  <a:pt x="32194" y="53632"/>
                  <a:pt x="32194" y="51714"/>
                </a:cubicBezTo>
                <a:cubicBezTo>
                  <a:pt x="32194" y="50939"/>
                  <a:pt x="32118" y="50228"/>
                  <a:pt x="31902" y="49669"/>
                </a:cubicBezTo>
                <a:cubicBezTo>
                  <a:pt x="31762" y="49136"/>
                  <a:pt x="31470" y="48666"/>
                  <a:pt x="31102" y="48209"/>
                </a:cubicBezTo>
                <a:cubicBezTo>
                  <a:pt x="30632" y="47663"/>
                  <a:pt x="29997" y="47155"/>
                  <a:pt x="29171" y="46608"/>
                </a:cubicBezTo>
                <a:cubicBezTo>
                  <a:pt x="28257" y="45986"/>
                  <a:pt x="27051" y="45389"/>
                  <a:pt x="25679" y="44792"/>
                </a:cubicBezTo>
                <a:lnTo>
                  <a:pt x="19481" y="42202"/>
                </a:lnTo>
                <a:cubicBezTo>
                  <a:pt x="12166" y="39128"/>
                  <a:pt x="3441" y="33032"/>
                  <a:pt x="3441" y="21640"/>
                </a:cubicBezTo>
                <a:cubicBezTo>
                  <a:pt x="3441" y="15468"/>
                  <a:pt x="5816" y="10223"/>
                  <a:pt x="10528" y="6083"/>
                </a:cubicBezTo>
                <a:cubicBezTo>
                  <a:pt x="15062" y="2082"/>
                  <a:pt x="20713" y="0"/>
                  <a:pt x="27368" y="0"/>
                </a:cubicBezTo>
                <a:cubicBezTo>
                  <a:pt x="36385" y="0"/>
                  <a:pt x="43776" y="4546"/>
                  <a:pt x="48729" y="13131"/>
                </a:cubicBezTo>
                <a:lnTo>
                  <a:pt x="50927" y="16941"/>
                </a:lnTo>
                <a:lnTo>
                  <a:pt x="35318" y="26225"/>
                </a:lnTo>
                <a:lnTo>
                  <a:pt x="33045" y="22288"/>
                </a:lnTo>
                <a:cubicBezTo>
                  <a:pt x="31470" y="19545"/>
                  <a:pt x="30530" y="18935"/>
                  <a:pt x="30441" y="18884"/>
                </a:cubicBezTo>
                <a:lnTo>
                  <a:pt x="30276" y="18783"/>
                </a:lnTo>
                <a:cubicBezTo>
                  <a:pt x="29616" y="18364"/>
                  <a:pt x="28587" y="18173"/>
                  <a:pt x="27292" y="18173"/>
                </a:cubicBezTo>
                <a:cubicBezTo>
                  <a:pt x="25628" y="18173"/>
                  <a:pt x="24409" y="18567"/>
                  <a:pt x="23444" y="19380"/>
                </a:cubicBezTo>
                <a:cubicBezTo>
                  <a:pt x="22644" y="20053"/>
                  <a:pt x="22339" y="20739"/>
                  <a:pt x="22339" y="21691"/>
                </a:cubicBezTo>
                <a:cubicBezTo>
                  <a:pt x="22339" y="23266"/>
                  <a:pt x="25285" y="24688"/>
                  <a:pt x="26593" y="25222"/>
                </a:cubicBezTo>
                <a:lnTo>
                  <a:pt x="33045" y="27825"/>
                </a:lnTo>
                <a:cubicBezTo>
                  <a:pt x="38989" y="30251"/>
                  <a:pt x="43472" y="33362"/>
                  <a:pt x="46393" y="37007"/>
                </a:cubicBezTo>
                <a:cubicBezTo>
                  <a:pt x="49441" y="40855"/>
                  <a:pt x="51003" y="45593"/>
                  <a:pt x="51003" y="51041"/>
                </a:cubicBezTo>
                <a:cubicBezTo>
                  <a:pt x="51003" y="58229"/>
                  <a:pt x="48539" y="64287"/>
                  <a:pt x="43700" y="69011"/>
                </a:cubicBezTo>
                <a:cubicBezTo>
                  <a:pt x="38874" y="73786"/>
                  <a:pt x="32804" y="76174"/>
                  <a:pt x="25679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8" name="Freeform 3"/>
          <p:cNvSpPr/>
          <p:nvPr/>
        </p:nvSpPr>
        <p:spPr>
          <a:xfrm>
            <a:off x="2026738" y="664846"/>
            <a:ext cx="60020" cy="76174"/>
          </a:xfrm>
          <a:custGeom>
            <a:avLst/>
            <a:gdLst>
              <a:gd name="connsiteX0" fmla="*/ 37934 w 60020"/>
              <a:gd name="connsiteY0" fmla="*/ 76174 h 76174"/>
              <a:gd name="connsiteX1" fmla="*/ 11112 w 60020"/>
              <a:gd name="connsiteY1" fmla="*/ 65189 h 76174"/>
              <a:gd name="connsiteX2" fmla="*/ 0 w 60020"/>
              <a:gd name="connsiteY2" fmla="*/ 38442 h 76174"/>
              <a:gd name="connsiteX3" fmla="*/ 9232 w 60020"/>
              <a:gd name="connsiteY3" fmla="*/ 13487 h 76174"/>
              <a:gd name="connsiteX4" fmla="*/ 38697 w 60020"/>
              <a:gd name="connsiteY4" fmla="*/ 0 h 76174"/>
              <a:gd name="connsiteX5" fmla="*/ 57797 w 60020"/>
              <a:gd name="connsiteY5" fmla="*/ 5346 h 76174"/>
              <a:gd name="connsiteX6" fmla="*/ 60020 w 60020"/>
              <a:gd name="connsiteY6" fmla="*/ 6642 h 76174"/>
              <a:gd name="connsiteX7" fmla="*/ 60020 w 60020"/>
              <a:gd name="connsiteY7" fmla="*/ 30327 h 76174"/>
              <a:gd name="connsiteX8" fmla="*/ 52679 w 60020"/>
              <a:gd name="connsiteY8" fmla="*/ 24218 h 76174"/>
              <a:gd name="connsiteX9" fmla="*/ 38023 w 60020"/>
              <a:gd name="connsiteY9" fmla="*/ 18173 h 76174"/>
              <a:gd name="connsiteX10" fmla="*/ 24434 w 60020"/>
              <a:gd name="connsiteY10" fmla="*/ 23939 h 76174"/>
              <a:gd name="connsiteX11" fmla="*/ 18783 w 60020"/>
              <a:gd name="connsiteY11" fmla="*/ 38315 h 76174"/>
              <a:gd name="connsiteX12" fmla="*/ 24384 w 60020"/>
              <a:gd name="connsiteY12" fmla="*/ 52374 h 76174"/>
              <a:gd name="connsiteX13" fmla="*/ 38062 w 60020"/>
              <a:gd name="connsiteY13" fmla="*/ 58051 h 76174"/>
              <a:gd name="connsiteX14" fmla="*/ 44945 w 60020"/>
              <a:gd name="connsiteY14" fmla="*/ 56781 h 76174"/>
              <a:gd name="connsiteX15" fmla="*/ 45097 w 60020"/>
              <a:gd name="connsiteY15" fmla="*/ 56692 h 76174"/>
              <a:gd name="connsiteX16" fmla="*/ 48564 w 60020"/>
              <a:gd name="connsiteY16" fmla="*/ 54813 h 76174"/>
              <a:gd name="connsiteX17" fmla="*/ 52679 w 60020"/>
              <a:gd name="connsiteY17" fmla="*/ 51714 h 76174"/>
              <a:gd name="connsiteX18" fmla="*/ 60020 w 60020"/>
              <a:gd name="connsiteY18" fmla="*/ 45516 h 76174"/>
              <a:gd name="connsiteX19" fmla="*/ 60020 w 60020"/>
              <a:gd name="connsiteY19" fmla="*/ 69570 h 76174"/>
              <a:gd name="connsiteX20" fmla="*/ 57772 w 60020"/>
              <a:gd name="connsiteY20" fmla="*/ 70827 h 76174"/>
              <a:gd name="connsiteX21" fmla="*/ 37934 w 60020"/>
              <a:gd name="connsiteY21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60020" h="76174">
                <a:moveTo>
                  <a:pt x="37934" y="76174"/>
                </a:moveTo>
                <a:cubicBezTo>
                  <a:pt x="27520" y="76174"/>
                  <a:pt x="18465" y="72478"/>
                  <a:pt x="11112" y="65189"/>
                </a:cubicBezTo>
                <a:cubicBezTo>
                  <a:pt x="3746" y="57848"/>
                  <a:pt x="0" y="48806"/>
                  <a:pt x="0" y="38442"/>
                </a:cubicBezTo>
                <a:cubicBezTo>
                  <a:pt x="0" y="29146"/>
                  <a:pt x="3111" y="20751"/>
                  <a:pt x="9232" y="13487"/>
                </a:cubicBezTo>
                <a:cubicBezTo>
                  <a:pt x="16802" y="4533"/>
                  <a:pt x="26733" y="0"/>
                  <a:pt x="38697" y="0"/>
                </a:cubicBezTo>
                <a:cubicBezTo>
                  <a:pt x="45288" y="0"/>
                  <a:pt x="51714" y="1816"/>
                  <a:pt x="57797" y="5346"/>
                </a:cubicBezTo>
                <a:lnTo>
                  <a:pt x="60020" y="6642"/>
                </a:lnTo>
                <a:lnTo>
                  <a:pt x="60020" y="30327"/>
                </a:lnTo>
                <a:lnTo>
                  <a:pt x="52679" y="24218"/>
                </a:lnTo>
                <a:cubicBezTo>
                  <a:pt x="47828" y="20142"/>
                  <a:pt x="43040" y="18173"/>
                  <a:pt x="38023" y="18173"/>
                </a:cubicBezTo>
                <a:cubicBezTo>
                  <a:pt x="32588" y="18173"/>
                  <a:pt x="28156" y="20053"/>
                  <a:pt x="24434" y="23939"/>
                </a:cubicBezTo>
                <a:cubicBezTo>
                  <a:pt x="20624" y="27889"/>
                  <a:pt x="18783" y="32575"/>
                  <a:pt x="18783" y="38315"/>
                </a:cubicBezTo>
                <a:cubicBezTo>
                  <a:pt x="18783" y="43941"/>
                  <a:pt x="20624" y="48513"/>
                  <a:pt x="24384" y="52374"/>
                </a:cubicBezTo>
                <a:cubicBezTo>
                  <a:pt x="28130" y="56184"/>
                  <a:pt x="32613" y="58051"/>
                  <a:pt x="38062" y="58051"/>
                </a:cubicBezTo>
                <a:cubicBezTo>
                  <a:pt x="40843" y="58051"/>
                  <a:pt x="43154" y="57607"/>
                  <a:pt x="44945" y="56781"/>
                </a:cubicBezTo>
                <a:lnTo>
                  <a:pt x="45097" y="56692"/>
                </a:lnTo>
                <a:cubicBezTo>
                  <a:pt x="46202" y="56261"/>
                  <a:pt x="47358" y="55638"/>
                  <a:pt x="48564" y="54813"/>
                </a:cubicBezTo>
                <a:cubicBezTo>
                  <a:pt x="49822" y="54013"/>
                  <a:pt x="51231" y="52946"/>
                  <a:pt x="52679" y="51714"/>
                </a:cubicBezTo>
                <a:lnTo>
                  <a:pt x="60020" y="45516"/>
                </a:lnTo>
                <a:lnTo>
                  <a:pt x="60020" y="69570"/>
                </a:lnTo>
                <a:lnTo>
                  <a:pt x="57772" y="70827"/>
                </a:lnTo>
                <a:cubicBezTo>
                  <a:pt x="51523" y="74383"/>
                  <a:pt x="44843" y="76174"/>
                  <a:pt x="37934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9" name="Freeform 3"/>
          <p:cNvSpPr/>
          <p:nvPr/>
        </p:nvSpPr>
        <p:spPr>
          <a:xfrm>
            <a:off x="2090153" y="666140"/>
            <a:ext cx="18719" cy="73710"/>
          </a:xfrm>
          <a:custGeom>
            <a:avLst/>
            <a:gdLst>
              <a:gd name="connsiteX0" fmla="*/ 9359 w 18719"/>
              <a:gd name="connsiteY0" fmla="*/ 0 h 73710"/>
              <a:gd name="connsiteX1" fmla="*/ 9359 w 18719"/>
              <a:gd name="connsiteY1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19" h="73710">
                <a:moveTo>
                  <a:pt x="9359" y="0"/>
                </a:moveTo>
                <a:lnTo>
                  <a:pt x="9359" y="73710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0" name="Freeform 3"/>
          <p:cNvSpPr/>
          <p:nvPr/>
        </p:nvSpPr>
        <p:spPr>
          <a:xfrm>
            <a:off x="2179141" y="666139"/>
            <a:ext cx="37744" cy="73710"/>
          </a:xfrm>
          <a:custGeom>
            <a:avLst/>
            <a:gdLst>
              <a:gd name="connsiteX0" fmla="*/ 37744 w 37744"/>
              <a:gd name="connsiteY0" fmla="*/ 73710 h 73710"/>
              <a:gd name="connsiteX1" fmla="*/ 0 w 37744"/>
              <a:gd name="connsiteY1" fmla="*/ 73710 h 73710"/>
              <a:gd name="connsiteX2" fmla="*/ 0 w 37744"/>
              <a:gd name="connsiteY2" fmla="*/ 0 h 73710"/>
              <a:gd name="connsiteX3" fmla="*/ 18732 w 37744"/>
              <a:gd name="connsiteY3" fmla="*/ 0 h 73710"/>
              <a:gd name="connsiteX4" fmla="*/ 18732 w 37744"/>
              <a:gd name="connsiteY4" fmla="*/ 55613 h 73710"/>
              <a:gd name="connsiteX5" fmla="*/ 37744 w 37744"/>
              <a:gd name="connsiteY5" fmla="*/ 55613 h 73710"/>
              <a:gd name="connsiteX6" fmla="*/ 37744 w 37744"/>
              <a:gd name="connsiteY6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7744" h="73710">
                <a:moveTo>
                  <a:pt x="37744" y="73710"/>
                </a:moveTo>
                <a:lnTo>
                  <a:pt x="0" y="73710"/>
                </a:lnTo>
                <a:lnTo>
                  <a:pt x="0" y="0"/>
                </a:lnTo>
                <a:lnTo>
                  <a:pt x="18732" y="0"/>
                </a:lnTo>
                <a:lnTo>
                  <a:pt x="18732" y="55613"/>
                </a:lnTo>
                <a:lnTo>
                  <a:pt x="37744" y="55613"/>
                </a:lnTo>
                <a:lnTo>
                  <a:pt x="37744" y="73710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241300"/>
            <a:ext cx="635000" cy="6350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EXPOSICIONES TEMPORALES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30/JUN/2016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115" name="2 CuadroTexto"/>
          <p:cNvSpPr txBox="1">
            <a:spLocks noChangeArrowheads="1"/>
          </p:cNvSpPr>
          <p:nvPr/>
        </p:nvSpPr>
        <p:spPr bwMode="auto">
          <a:xfrm>
            <a:off x="1893257" y="1937778"/>
            <a:ext cx="5931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MX" sz="3200" b="1" dirty="0" smtClean="0">
                <a:solidFill>
                  <a:schemeClr val="bg1">
                    <a:lumMod val="50000"/>
                  </a:schemeClr>
                </a:solidFill>
              </a:rPr>
              <a:t>“Imágenes para ver-se. Una exhibición del racismo en </a:t>
            </a:r>
            <a:r>
              <a:rPr lang="es-MX" sz="3200" b="1" i="1" dirty="0" smtClean="0">
                <a:solidFill>
                  <a:schemeClr val="bg1">
                    <a:lumMod val="50000"/>
                  </a:schemeClr>
                </a:solidFill>
              </a:rPr>
              <a:t>México”</a:t>
            </a:r>
            <a:endParaRPr lang="es-MX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-21000"/>
                    </a14:imgEffect>
                    <a14:imgEffect>
                      <a14:saturation sat="11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47" y="7277750"/>
            <a:ext cx="1018274" cy="378072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4914900" y="5029200"/>
            <a:ext cx="47625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Investigación que reflexiona en torno al racismo en la sociedad mexicana a través de documentos, fotografía, pintura, escultura, gráfica y objetos. </a:t>
            </a:r>
          </a:p>
          <a:p>
            <a:pPr algn="just"/>
            <a:endParaRPr lang="es-MX" sz="1400" dirty="0"/>
          </a:p>
          <a:p>
            <a:pPr algn="r"/>
            <a:r>
              <a:rPr lang="es-MX" sz="1200" i="1" dirty="0" smtClean="0"/>
              <a:t>(Del </a:t>
            </a:r>
            <a:r>
              <a:rPr lang="es-MX" sz="1200" i="1" dirty="0"/>
              <a:t>17 de mayo al 25 de septiembre de </a:t>
            </a:r>
            <a:r>
              <a:rPr lang="es-MX" sz="1200" i="1" dirty="0" smtClean="0"/>
              <a:t>2016).</a:t>
            </a:r>
            <a:endParaRPr lang="es-MX" sz="1200" i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56904"/>
            <a:ext cx="4139691" cy="26449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693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DEDED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3"/>
          <p:cNvSpPr/>
          <p:nvPr/>
        </p:nvSpPr>
        <p:spPr>
          <a:xfrm>
            <a:off x="1956762" y="445631"/>
            <a:ext cx="158267" cy="203276"/>
          </a:xfrm>
          <a:custGeom>
            <a:avLst/>
            <a:gdLst>
              <a:gd name="connsiteX0" fmla="*/ 157721 w 158267"/>
              <a:gd name="connsiteY0" fmla="*/ 171234 h 203276"/>
              <a:gd name="connsiteX1" fmla="*/ 157721 w 158267"/>
              <a:gd name="connsiteY1" fmla="*/ 171234 h 203276"/>
              <a:gd name="connsiteX2" fmla="*/ 158127 w 158267"/>
              <a:gd name="connsiteY2" fmla="*/ 170180 h 203276"/>
              <a:gd name="connsiteX3" fmla="*/ 158165 w 158267"/>
              <a:gd name="connsiteY3" fmla="*/ 170103 h 203276"/>
              <a:gd name="connsiteX4" fmla="*/ 158267 w 158267"/>
              <a:gd name="connsiteY4" fmla="*/ 169697 h 203276"/>
              <a:gd name="connsiteX5" fmla="*/ 157924 w 158267"/>
              <a:gd name="connsiteY5" fmla="*/ 163702 h 203276"/>
              <a:gd name="connsiteX6" fmla="*/ 157530 w 158267"/>
              <a:gd name="connsiteY6" fmla="*/ 163347 h 203276"/>
              <a:gd name="connsiteX7" fmla="*/ 156324 w 158267"/>
              <a:gd name="connsiteY7" fmla="*/ 162636 h 203276"/>
              <a:gd name="connsiteX8" fmla="*/ 155511 w 158267"/>
              <a:gd name="connsiteY8" fmla="*/ 160909 h 203276"/>
              <a:gd name="connsiteX9" fmla="*/ 155092 w 158267"/>
              <a:gd name="connsiteY9" fmla="*/ 159499 h 203276"/>
              <a:gd name="connsiteX10" fmla="*/ 156298 w 158267"/>
              <a:gd name="connsiteY10" fmla="*/ 156743 h 203276"/>
              <a:gd name="connsiteX11" fmla="*/ 157594 w 158267"/>
              <a:gd name="connsiteY11" fmla="*/ 154101 h 203276"/>
              <a:gd name="connsiteX12" fmla="*/ 155092 w 158267"/>
              <a:gd name="connsiteY12" fmla="*/ 152069 h 203276"/>
              <a:gd name="connsiteX13" fmla="*/ 154762 w 158267"/>
              <a:gd name="connsiteY13" fmla="*/ 151460 h 203276"/>
              <a:gd name="connsiteX14" fmla="*/ 153009 w 158267"/>
              <a:gd name="connsiteY14" fmla="*/ 150139 h 203276"/>
              <a:gd name="connsiteX15" fmla="*/ 152780 w 158267"/>
              <a:gd name="connsiteY15" fmla="*/ 149110 h 203276"/>
              <a:gd name="connsiteX16" fmla="*/ 152818 w 158267"/>
              <a:gd name="connsiteY16" fmla="*/ 147345 h 203276"/>
              <a:gd name="connsiteX17" fmla="*/ 152818 w 158267"/>
              <a:gd name="connsiteY17" fmla="*/ 147332 h 203276"/>
              <a:gd name="connsiteX18" fmla="*/ 152920 w 158267"/>
              <a:gd name="connsiteY18" fmla="*/ 143535 h 203276"/>
              <a:gd name="connsiteX19" fmla="*/ 152158 w 158267"/>
              <a:gd name="connsiteY19" fmla="*/ 142570 h 203276"/>
              <a:gd name="connsiteX20" fmla="*/ 153911 w 158267"/>
              <a:gd name="connsiteY20" fmla="*/ 140550 h 203276"/>
              <a:gd name="connsiteX21" fmla="*/ 155486 w 158267"/>
              <a:gd name="connsiteY21" fmla="*/ 139877 h 203276"/>
              <a:gd name="connsiteX22" fmla="*/ 158267 w 158267"/>
              <a:gd name="connsiteY22" fmla="*/ 139014 h 203276"/>
              <a:gd name="connsiteX23" fmla="*/ 149986 w 158267"/>
              <a:gd name="connsiteY23" fmla="*/ 129882 h 203276"/>
              <a:gd name="connsiteX24" fmla="*/ 150304 w 158267"/>
              <a:gd name="connsiteY24" fmla="*/ 128308 h 203276"/>
              <a:gd name="connsiteX25" fmla="*/ 154101 w 158267"/>
              <a:gd name="connsiteY25" fmla="*/ 101345 h 203276"/>
              <a:gd name="connsiteX26" fmla="*/ 149428 w 158267"/>
              <a:gd name="connsiteY26" fmla="*/ 96773 h 203276"/>
              <a:gd name="connsiteX27" fmla="*/ 149656 w 158267"/>
              <a:gd name="connsiteY27" fmla="*/ 95440 h 203276"/>
              <a:gd name="connsiteX28" fmla="*/ 147573 w 158267"/>
              <a:gd name="connsiteY28" fmla="*/ 92824 h 203276"/>
              <a:gd name="connsiteX29" fmla="*/ 145503 w 158267"/>
              <a:gd name="connsiteY29" fmla="*/ 92557 h 203276"/>
              <a:gd name="connsiteX30" fmla="*/ 141566 w 158267"/>
              <a:gd name="connsiteY30" fmla="*/ 88861 h 203276"/>
              <a:gd name="connsiteX31" fmla="*/ 140169 w 158267"/>
              <a:gd name="connsiteY31" fmla="*/ 87414 h 203276"/>
              <a:gd name="connsiteX32" fmla="*/ 140817 w 158267"/>
              <a:gd name="connsiteY32" fmla="*/ 84048 h 203276"/>
              <a:gd name="connsiteX33" fmla="*/ 128397 w 158267"/>
              <a:gd name="connsiteY33" fmla="*/ 76631 h 203276"/>
              <a:gd name="connsiteX34" fmla="*/ 117703 w 158267"/>
              <a:gd name="connsiteY34" fmla="*/ 72059 h 203276"/>
              <a:gd name="connsiteX35" fmla="*/ 116509 w 158267"/>
              <a:gd name="connsiteY35" fmla="*/ 71221 h 203276"/>
              <a:gd name="connsiteX36" fmla="*/ 120116 w 158267"/>
              <a:gd name="connsiteY36" fmla="*/ 56476 h 203276"/>
              <a:gd name="connsiteX37" fmla="*/ 114020 w 158267"/>
              <a:gd name="connsiteY37" fmla="*/ 41859 h 203276"/>
              <a:gd name="connsiteX38" fmla="*/ 113042 w 158267"/>
              <a:gd name="connsiteY38" fmla="*/ 39204 h 203276"/>
              <a:gd name="connsiteX39" fmla="*/ 114655 w 158267"/>
              <a:gd name="connsiteY39" fmla="*/ 35140 h 203276"/>
              <a:gd name="connsiteX40" fmla="*/ 111607 w 158267"/>
              <a:gd name="connsiteY40" fmla="*/ 33680 h 203276"/>
              <a:gd name="connsiteX41" fmla="*/ 110845 w 158267"/>
              <a:gd name="connsiteY41" fmla="*/ 33680 h 203276"/>
              <a:gd name="connsiteX42" fmla="*/ 108457 w 158267"/>
              <a:gd name="connsiteY42" fmla="*/ 32384 h 203276"/>
              <a:gd name="connsiteX43" fmla="*/ 107695 w 158267"/>
              <a:gd name="connsiteY43" fmla="*/ 32384 h 203276"/>
              <a:gd name="connsiteX44" fmla="*/ 105727 w 158267"/>
              <a:gd name="connsiteY44" fmla="*/ 31165 h 203276"/>
              <a:gd name="connsiteX45" fmla="*/ 104851 w 158267"/>
              <a:gd name="connsiteY45" fmla="*/ 31165 h 203276"/>
              <a:gd name="connsiteX46" fmla="*/ 104190 w 158267"/>
              <a:gd name="connsiteY46" fmla="*/ 30556 h 203276"/>
              <a:gd name="connsiteX47" fmla="*/ 101384 w 158267"/>
              <a:gd name="connsiteY47" fmla="*/ 29603 h 203276"/>
              <a:gd name="connsiteX48" fmla="*/ 94386 w 158267"/>
              <a:gd name="connsiteY48" fmla="*/ 29844 h 203276"/>
              <a:gd name="connsiteX49" fmla="*/ 90690 w 158267"/>
              <a:gd name="connsiteY49" fmla="*/ 25793 h 203276"/>
              <a:gd name="connsiteX50" fmla="*/ 90690 w 158267"/>
              <a:gd name="connsiteY50" fmla="*/ 21221 h 203276"/>
              <a:gd name="connsiteX51" fmla="*/ 92011 w 158267"/>
              <a:gd name="connsiteY51" fmla="*/ 19430 h 203276"/>
              <a:gd name="connsiteX52" fmla="*/ 93649 w 158267"/>
              <a:gd name="connsiteY52" fmla="*/ 16954 h 203276"/>
              <a:gd name="connsiteX53" fmla="*/ 95161 w 158267"/>
              <a:gd name="connsiteY53" fmla="*/ 15938 h 203276"/>
              <a:gd name="connsiteX54" fmla="*/ 96786 w 158267"/>
              <a:gd name="connsiteY54" fmla="*/ 12344 h 203276"/>
              <a:gd name="connsiteX55" fmla="*/ 96570 w 158267"/>
              <a:gd name="connsiteY55" fmla="*/ 10655 h 203276"/>
              <a:gd name="connsiteX56" fmla="*/ 95707 w 158267"/>
              <a:gd name="connsiteY56" fmla="*/ 5753 h 203276"/>
              <a:gd name="connsiteX57" fmla="*/ 94614 w 158267"/>
              <a:gd name="connsiteY57" fmla="*/ 4305 h 203276"/>
              <a:gd name="connsiteX58" fmla="*/ 94614 w 158267"/>
              <a:gd name="connsiteY58" fmla="*/ 1308 h 203276"/>
              <a:gd name="connsiteX59" fmla="*/ 91427 w 158267"/>
              <a:gd name="connsiteY59" fmla="*/ 0 h 203276"/>
              <a:gd name="connsiteX60" fmla="*/ 86969 w 158267"/>
              <a:gd name="connsiteY60" fmla="*/ 2514 h 203276"/>
              <a:gd name="connsiteX61" fmla="*/ 86524 w 158267"/>
              <a:gd name="connsiteY61" fmla="*/ 4063 h 203276"/>
              <a:gd name="connsiteX62" fmla="*/ 84785 w 158267"/>
              <a:gd name="connsiteY62" fmla="*/ 6705 h 203276"/>
              <a:gd name="connsiteX63" fmla="*/ 82054 w 158267"/>
              <a:gd name="connsiteY63" fmla="*/ 8978 h 203276"/>
              <a:gd name="connsiteX64" fmla="*/ 81965 w 158267"/>
              <a:gd name="connsiteY64" fmla="*/ 11023 h 203276"/>
              <a:gd name="connsiteX65" fmla="*/ 77914 w 158267"/>
              <a:gd name="connsiteY65" fmla="*/ 12814 h 203276"/>
              <a:gd name="connsiteX66" fmla="*/ 76606 w 158267"/>
              <a:gd name="connsiteY66" fmla="*/ 17856 h 203276"/>
              <a:gd name="connsiteX67" fmla="*/ 79451 w 158267"/>
              <a:gd name="connsiteY67" fmla="*/ 18097 h 203276"/>
              <a:gd name="connsiteX68" fmla="*/ 79667 w 158267"/>
              <a:gd name="connsiteY68" fmla="*/ 19773 h 203276"/>
              <a:gd name="connsiteX69" fmla="*/ 76860 w 158267"/>
              <a:gd name="connsiteY69" fmla="*/ 22542 h 203276"/>
              <a:gd name="connsiteX70" fmla="*/ 77165 w 158267"/>
              <a:gd name="connsiteY70" fmla="*/ 23507 h 203276"/>
              <a:gd name="connsiteX71" fmla="*/ 74345 w 158267"/>
              <a:gd name="connsiteY71" fmla="*/ 23139 h 203276"/>
              <a:gd name="connsiteX72" fmla="*/ 73355 w 158267"/>
              <a:gd name="connsiteY72" fmla="*/ 24460 h 203276"/>
              <a:gd name="connsiteX73" fmla="*/ 71716 w 158267"/>
              <a:gd name="connsiteY73" fmla="*/ 26492 h 203276"/>
              <a:gd name="connsiteX74" fmla="*/ 77063 w 158267"/>
              <a:gd name="connsiteY74" fmla="*/ 32245 h 203276"/>
              <a:gd name="connsiteX75" fmla="*/ 73990 w 158267"/>
              <a:gd name="connsiteY75" fmla="*/ 31165 h 203276"/>
              <a:gd name="connsiteX76" fmla="*/ 72593 w 158267"/>
              <a:gd name="connsiteY76" fmla="*/ 30924 h 203276"/>
              <a:gd name="connsiteX77" fmla="*/ 71500 w 158267"/>
              <a:gd name="connsiteY77" fmla="*/ 31521 h 203276"/>
              <a:gd name="connsiteX78" fmla="*/ 66395 w 158267"/>
              <a:gd name="connsiteY78" fmla="*/ 29972 h 203276"/>
              <a:gd name="connsiteX79" fmla="*/ 60705 w 158267"/>
              <a:gd name="connsiteY79" fmla="*/ 28638 h 203276"/>
              <a:gd name="connsiteX80" fmla="*/ 58191 w 158267"/>
              <a:gd name="connsiteY80" fmla="*/ 31165 h 203276"/>
              <a:gd name="connsiteX81" fmla="*/ 56984 w 158267"/>
              <a:gd name="connsiteY81" fmla="*/ 36448 h 203276"/>
              <a:gd name="connsiteX82" fmla="*/ 55905 w 158267"/>
              <a:gd name="connsiteY82" fmla="*/ 40284 h 203276"/>
              <a:gd name="connsiteX83" fmla="*/ 54813 w 158267"/>
              <a:gd name="connsiteY83" fmla="*/ 44246 h 203276"/>
              <a:gd name="connsiteX84" fmla="*/ 57975 w 158267"/>
              <a:gd name="connsiteY84" fmla="*/ 46393 h 203276"/>
              <a:gd name="connsiteX85" fmla="*/ 55372 w 158267"/>
              <a:gd name="connsiteY85" fmla="*/ 52387 h 203276"/>
              <a:gd name="connsiteX86" fmla="*/ 54952 w 158267"/>
              <a:gd name="connsiteY86" fmla="*/ 54902 h 203276"/>
              <a:gd name="connsiteX87" fmla="*/ 52527 w 158267"/>
              <a:gd name="connsiteY87" fmla="*/ 56718 h 203276"/>
              <a:gd name="connsiteX88" fmla="*/ 52984 w 158267"/>
              <a:gd name="connsiteY88" fmla="*/ 61633 h 203276"/>
              <a:gd name="connsiteX89" fmla="*/ 51777 w 158267"/>
              <a:gd name="connsiteY89" fmla="*/ 62712 h 203276"/>
              <a:gd name="connsiteX90" fmla="*/ 49593 w 158267"/>
              <a:gd name="connsiteY90" fmla="*/ 65709 h 203276"/>
              <a:gd name="connsiteX91" fmla="*/ 47980 w 158267"/>
              <a:gd name="connsiteY91" fmla="*/ 66433 h 203276"/>
              <a:gd name="connsiteX92" fmla="*/ 46977 w 158267"/>
              <a:gd name="connsiteY92" fmla="*/ 67157 h 203276"/>
              <a:gd name="connsiteX93" fmla="*/ 41732 w 158267"/>
              <a:gd name="connsiteY93" fmla="*/ 70510 h 203276"/>
              <a:gd name="connsiteX94" fmla="*/ 41630 w 158267"/>
              <a:gd name="connsiteY94" fmla="*/ 71958 h 203276"/>
              <a:gd name="connsiteX95" fmla="*/ 40868 w 158267"/>
              <a:gd name="connsiteY95" fmla="*/ 71818 h 203276"/>
              <a:gd name="connsiteX96" fmla="*/ 31280 w 158267"/>
              <a:gd name="connsiteY96" fmla="*/ 79743 h 203276"/>
              <a:gd name="connsiteX97" fmla="*/ 28003 w 158267"/>
              <a:gd name="connsiteY97" fmla="*/ 81902 h 203276"/>
              <a:gd name="connsiteX98" fmla="*/ 25717 w 158267"/>
              <a:gd name="connsiteY98" fmla="*/ 79006 h 203276"/>
              <a:gd name="connsiteX99" fmla="*/ 22123 w 158267"/>
              <a:gd name="connsiteY99" fmla="*/ 81775 h 203276"/>
              <a:gd name="connsiteX100" fmla="*/ 22123 w 158267"/>
              <a:gd name="connsiteY100" fmla="*/ 82969 h 203276"/>
              <a:gd name="connsiteX101" fmla="*/ 19202 w 158267"/>
              <a:gd name="connsiteY101" fmla="*/ 81661 h 203276"/>
              <a:gd name="connsiteX102" fmla="*/ 14820 w 158267"/>
              <a:gd name="connsiteY102" fmla="*/ 82130 h 203276"/>
              <a:gd name="connsiteX103" fmla="*/ 15024 w 158267"/>
              <a:gd name="connsiteY103" fmla="*/ 85737 h 203276"/>
              <a:gd name="connsiteX104" fmla="*/ 13817 w 158267"/>
              <a:gd name="connsiteY104" fmla="*/ 92227 h 203276"/>
              <a:gd name="connsiteX105" fmla="*/ 12204 w 158267"/>
              <a:gd name="connsiteY105" fmla="*/ 95707 h 203276"/>
              <a:gd name="connsiteX106" fmla="*/ 13080 w 158267"/>
              <a:gd name="connsiteY106" fmla="*/ 97955 h 203276"/>
              <a:gd name="connsiteX107" fmla="*/ 5118 w 158267"/>
              <a:gd name="connsiteY107" fmla="*/ 106006 h 203276"/>
              <a:gd name="connsiteX108" fmla="*/ 6095 w 158267"/>
              <a:gd name="connsiteY108" fmla="*/ 109258 h 203276"/>
              <a:gd name="connsiteX109" fmla="*/ 4267 w 158267"/>
              <a:gd name="connsiteY109" fmla="*/ 109347 h 203276"/>
              <a:gd name="connsiteX110" fmla="*/ 0 w 158267"/>
              <a:gd name="connsiteY110" fmla="*/ 114515 h 203276"/>
              <a:gd name="connsiteX111" fmla="*/ 1447 w 158267"/>
              <a:gd name="connsiteY111" fmla="*/ 119684 h 203276"/>
              <a:gd name="connsiteX112" fmla="*/ 3378 w 158267"/>
              <a:gd name="connsiteY112" fmla="*/ 118821 h 203276"/>
              <a:gd name="connsiteX113" fmla="*/ 8394 w 158267"/>
              <a:gd name="connsiteY113" fmla="*/ 119418 h 203276"/>
              <a:gd name="connsiteX114" fmla="*/ 8927 w 158267"/>
              <a:gd name="connsiteY114" fmla="*/ 120040 h 203276"/>
              <a:gd name="connsiteX115" fmla="*/ 11112 w 158267"/>
              <a:gd name="connsiteY115" fmla="*/ 124485 h 203276"/>
              <a:gd name="connsiteX116" fmla="*/ 9817 w 158267"/>
              <a:gd name="connsiteY116" fmla="*/ 131444 h 203276"/>
              <a:gd name="connsiteX117" fmla="*/ 15024 w 158267"/>
              <a:gd name="connsiteY117" fmla="*/ 133007 h 203276"/>
              <a:gd name="connsiteX118" fmla="*/ 16344 w 158267"/>
              <a:gd name="connsiteY118" fmla="*/ 134924 h 203276"/>
              <a:gd name="connsiteX119" fmla="*/ 19418 w 158267"/>
              <a:gd name="connsiteY119" fmla="*/ 134924 h 203276"/>
              <a:gd name="connsiteX120" fmla="*/ 19837 w 158267"/>
              <a:gd name="connsiteY120" fmla="*/ 137794 h 203276"/>
              <a:gd name="connsiteX121" fmla="*/ 23850 w 158267"/>
              <a:gd name="connsiteY121" fmla="*/ 141871 h 203276"/>
              <a:gd name="connsiteX122" fmla="*/ 26923 w 158267"/>
              <a:gd name="connsiteY122" fmla="*/ 141274 h 203276"/>
              <a:gd name="connsiteX123" fmla="*/ 27254 w 158267"/>
              <a:gd name="connsiteY123" fmla="*/ 145224 h 203276"/>
              <a:gd name="connsiteX124" fmla="*/ 24739 w 158267"/>
              <a:gd name="connsiteY124" fmla="*/ 145110 h 203276"/>
              <a:gd name="connsiteX125" fmla="*/ 29108 w 158267"/>
              <a:gd name="connsiteY125" fmla="*/ 163347 h 203276"/>
              <a:gd name="connsiteX126" fmla="*/ 30518 w 158267"/>
              <a:gd name="connsiteY126" fmla="*/ 167284 h 203276"/>
              <a:gd name="connsiteX127" fmla="*/ 35432 w 158267"/>
              <a:gd name="connsiteY127" fmla="*/ 169697 h 203276"/>
              <a:gd name="connsiteX128" fmla="*/ 35115 w 158267"/>
              <a:gd name="connsiteY128" fmla="*/ 172313 h 203276"/>
              <a:gd name="connsiteX129" fmla="*/ 37160 w 158267"/>
              <a:gd name="connsiteY129" fmla="*/ 173862 h 203276"/>
              <a:gd name="connsiteX130" fmla="*/ 52628 w 158267"/>
              <a:gd name="connsiteY130" fmla="*/ 184658 h 203276"/>
              <a:gd name="connsiteX131" fmla="*/ 74129 w 158267"/>
              <a:gd name="connsiteY131" fmla="*/ 186588 h 203276"/>
              <a:gd name="connsiteX132" fmla="*/ 82054 w 158267"/>
              <a:gd name="connsiteY132" fmla="*/ 187553 h 203276"/>
              <a:gd name="connsiteX133" fmla="*/ 87185 w 158267"/>
              <a:gd name="connsiteY133" fmla="*/ 187896 h 203276"/>
              <a:gd name="connsiteX134" fmla="*/ 90868 w 158267"/>
              <a:gd name="connsiteY134" fmla="*/ 190068 h 203276"/>
              <a:gd name="connsiteX135" fmla="*/ 94271 w 158267"/>
              <a:gd name="connsiteY135" fmla="*/ 192341 h 203276"/>
              <a:gd name="connsiteX136" fmla="*/ 96672 w 158267"/>
              <a:gd name="connsiteY136" fmla="*/ 193687 h 203276"/>
              <a:gd name="connsiteX137" fmla="*/ 97421 w 158267"/>
              <a:gd name="connsiteY137" fmla="*/ 193687 h 203276"/>
              <a:gd name="connsiteX138" fmla="*/ 104952 w 158267"/>
              <a:gd name="connsiteY138" fmla="*/ 197523 h 203276"/>
              <a:gd name="connsiteX139" fmla="*/ 105765 w 158267"/>
              <a:gd name="connsiteY139" fmla="*/ 197523 h 203276"/>
              <a:gd name="connsiteX140" fmla="*/ 105765 w 158267"/>
              <a:gd name="connsiteY140" fmla="*/ 197561 h 203276"/>
              <a:gd name="connsiteX141" fmla="*/ 106794 w 158267"/>
              <a:gd name="connsiteY141" fmla="*/ 198361 h 203276"/>
              <a:gd name="connsiteX142" fmla="*/ 107137 w 158267"/>
              <a:gd name="connsiteY142" fmla="*/ 198716 h 203276"/>
              <a:gd name="connsiteX143" fmla="*/ 108381 w 158267"/>
              <a:gd name="connsiteY143" fmla="*/ 198856 h 203276"/>
              <a:gd name="connsiteX144" fmla="*/ 109423 w 158267"/>
              <a:gd name="connsiteY144" fmla="*/ 200037 h 203276"/>
              <a:gd name="connsiteX145" fmla="*/ 116179 w 158267"/>
              <a:gd name="connsiteY145" fmla="*/ 203276 h 203276"/>
              <a:gd name="connsiteX146" fmla="*/ 118148 w 158267"/>
              <a:gd name="connsiteY146" fmla="*/ 201460 h 203276"/>
              <a:gd name="connsiteX147" fmla="*/ 119227 w 158267"/>
              <a:gd name="connsiteY147" fmla="*/ 199072 h 203276"/>
              <a:gd name="connsiteX148" fmla="*/ 122288 w 158267"/>
              <a:gd name="connsiteY148" fmla="*/ 194144 h 203276"/>
              <a:gd name="connsiteX149" fmla="*/ 123278 w 158267"/>
              <a:gd name="connsiteY149" fmla="*/ 192341 h 203276"/>
              <a:gd name="connsiteX150" fmla="*/ 125882 w 158267"/>
              <a:gd name="connsiteY150" fmla="*/ 190550 h 203276"/>
              <a:gd name="connsiteX151" fmla="*/ 128727 w 158267"/>
              <a:gd name="connsiteY151" fmla="*/ 188988 h 203276"/>
              <a:gd name="connsiteX152" fmla="*/ 132651 w 158267"/>
              <a:gd name="connsiteY152" fmla="*/ 189839 h 203276"/>
              <a:gd name="connsiteX153" fmla="*/ 145275 w 158267"/>
              <a:gd name="connsiteY153" fmla="*/ 191719 h 203276"/>
              <a:gd name="connsiteX154" fmla="*/ 145770 w 158267"/>
              <a:gd name="connsiteY154" fmla="*/ 191884 h 203276"/>
              <a:gd name="connsiteX155" fmla="*/ 148551 w 158267"/>
              <a:gd name="connsiteY155" fmla="*/ 193687 h 203276"/>
              <a:gd name="connsiteX156" fmla="*/ 153466 w 158267"/>
              <a:gd name="connsiteY156" fmla="*/ 188988 h 203276"/>
              <a:gd name="connsiteX157" fmla="*/ 155194 w 158267"/>
              <a:gd name="connsiteY157" fmla="*/ 182752 h 203276"/>
              <a:gd name="connsiteX158" fmla="*/ 156387 w 158267"/>
              <a:gd name="connsiteY158" fmla="*/ 175793 h 203276"/>
              <a:gd name="connsiteX159" fmla="*/ 157492 w 158267"/>
              <a:gd name="connsiteY159" fmla="*/ 172935 h 203276"/>
              <a:gd name="connsiteX160" fmla="*/ 157594 w 158267"/>
              <a:gd name="connsiteY160" fmla="*/ 171602 h 203276"/>
              <a:gd name="connsiteX161" fmla="*/ 157708 w 158267"/>
              <a:gd name="connsiteY161" fmla="*/ 171348 h 203276"/>
              <a:gd name="connsiteX162" fmla="*/ 157721 w 158267"/>
              <a:gd name="connsiteY162" fmla="*/ 171234 h 2032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</a:cxnLst>
            <a:rect l="l" t="t" r="r" b="b"/>
            <a:pathLst>
              <a:path w="158267" h="203276">
                <a:moveTo>
                  <a:pt x="157721" y="171234"/>
                </a:moveTo>
                <a:lnTo>
                  <a:pt x="157721" y="171234"/>
                </a:lnTo>
                <a:cubicBezTo>
                  <a:pt x="157860" y="170865"/>
                  <a:pt x="158038" y="170522"/>
                  <a:pt x="158127" y="170180"/>
                </a:cubicBezTo>
                <a:cubicBezTo>
                  <a:pt x="158127" y="170167"/>
                  <a:pt x="158127" y="170167"/>
                  <a:pt x="158165" y="170103"/>
                </a:cubicBezTo>
                <a:cubicBezTo>
                  <a:pt x="158229" y="169989"/>
                  <a:pt x="158241" y="169824"/>
                  <a:pt x="158267" y="169697"/>
                </a:cubicBezTo>
                <a:cubicBezTo>
                  <a:pt x="158483" y="167627"/>
                  <a:pt x="157860" y="165633"/>
                  <a:pt x="157924" y="163702"/>
                </a:cubicBezTo>
                <a:cubicBezTo>
                  <a:pt x="157810" y="163550"/>
                  <a:pt x="157530" y="163347"/>
                  <a:pt x="157530" y="163347"/>
                </a:cubicBezTo>
                <a:cubicBezTo>
                  <a:pt x="157111" y="163080"/>
                  <a:pt x="156654" y="163004"/>
                  <a:pt x="156324" y="162636"/>
                </a:cubicBezTo>
                <a:cubicBezTo>
                  <a:pt x="156298" y="162610"/>
                  <a:pt x="155536" y="160985"/>
                  <a:pt x="155511" y="160909"/>
                </a:cubicBezTo>
                <a:cubicBezTo>
                  <a:pt x="155486" y="160820"/>
                  <a:pt x="155092" y="159512"/>
                  <a:pt x="155092" y="159499"/>
                </a:cubicBezTo>
                <a:cubicBezTo>
                  <a:pt x="155092" y="158826"/>
                  <a:pt x="155854" y="157581"/>
                  <a:pt x="156298" y="156743"/>
                </a:cubicBezTo>
                <a:cubicBezTo>
                  <a:pt x="156717" y="155968"/>
                  <a:pt x="157721" y="154863"/>
                  <a:pt x="157594" y="154101"/>
                </a:cubicBezTo>
                <a:cubicBezTo>
                  <a:pt x="157492" y="153263"/>
                  <a:pt x="156032" y="152844"/>
                  <a:pt x="155092" y="152069"/>
                </a:cubicBezTo>
                <a:cubicBezTo>
                  <a:pt x="154901" y="151930"/>
                  <a:pt x="154889" y="151561"/>
                  <a:pt x="154762" y="151460"/>
                </a:cubicBezTo>
                <a:cubicBezTo>
                  <a:pt x="153860" y="150825"/>
                  <a:pt x="153314" y="151015"/>
                  <a:pt x="153009" y="150139"/>
                </a:cubicBezTo>
                <a:cubicBezTo>
                  <a:pt x="152933" y="149923"/>
                  <a:pt x="152818" y="149225"/>
                  <a:pt x="152780" y="149110"/>
                </a:cubicBezTo>
                <a:cubicBezTo>
                  <a:pt x="152780" y="148551"/>
                  <a:pt x="152780" y="147942"/>
                  <a:pt x="152818" y="147345"/>
                </a:cubicBezTo>
                <a:lnTo>
                  <a:pt x="152818" y="147332"/>
                </a:lnTo>
                <a:cubicBezTo>
                  <a:pt x="152831" y="147027"/>
                  <a:pt x="152971" y="143916"/>
                  <a:pt x="152920" y="143535"/>
                </a:cubicBezTo>
                <a:cubicBezTo>
                  <a:pt x="152780" y="143078"/>
                  <a:pt x="152056" y="143268"/>
                  <a:pt x="152158" y="142570"/>
                </a:cubicBezTo>
                <a:cubicBezTo>
                  <a:pt x="152552" y="141719"/>
                  <a:pt x="153365" y="141274"/>
                  <a:pt x="153911" y="140550"/>
                </a:cubicBezTo>
                <a:cubicBezTo>
                  <a:pt x="154025" y="140449"/>
                  <a:pt x="155460" y="139877"/>
                  <a:pt x="155486" y="139877"/>
                </a:cubicBezTo>
                <a:cubicBezTo>
                  <a:pt x="156095" y="139738"/>
                  <a:pt x="158165" y="139090"/>
                  <a:pt x="158267" y="139014"/>
                </a:cubicBezTo>
                <a:cubicBezTo>
                  <a:pt x="157149" y="137794"/>
                  <a:pt x="150037" y="130352"/>
                  <a:pt x="149986" y="129882"/>
                </a:cubicBezTo>
                <a:cubicBezTo>
                  <a:pt x="149910" y="129412"/>
                  <a:pt x="150190" y="128879"/>
                  <a:pt x="150304" y="128308"/>
                </a:cubicBezTo>
                <a:cubicBezTo>
                  <a:pt x="151802" y="119570"/>
                  <a:pt x="152920" y="110083"/>
                  <a:pt x="154101" y="101345"/>
                </a:cubicBezTo>
                <a:cubicBezTo>
                  <a:pt x="152818" y="99517"/>
                  <a:pt x="150964" y="98298"/>
                  <a:pt x="149428" y="96773"/>
                </a:cubicBezTo>
                <a:cubicBezTo>
                  <a:pt x="149199" y="96037"/>
                  <a:pt x="150037" y="95986"/>
                  <a:pt x="149656" y="95440"/>
                </a:cubicBezTo>
                <a:cubicBezTo>
                  <a:pt x="148551" y="95021"/>
                  <a:pt x="147751" y="94259"/>
                  <a:pt x="147573" y="92824"/>
                </a:cubicBezTo>
                <a:cubicBezTo>
                  <a:pt x="146900" y="92722"/>
                  <a:pt x="146329" y="92506"/>
                  <a:pt x="145503" y="92557"/>
                </a:cubicBezTo>
                <a:cubicBezTo>
                  <a:pt x="144157" y="91579"/>
                  <a:pt x="142709" y="89941"/>
                  <a:pt x="141566" y="88861"/>
                </a:cubicBezTo>
                <a:cubicBezTo>
                  <a:pt x="140944" y="88252"/>
                  <a:pt x="140284" y="88036"/>
                  <a:pt x="140169" y="87414"/>
                </a:cubicBezTo>
                <a:cubicBezTo>
                  <a:pt x="139953" y="86283"/>
                  <a:pt x="141084" y="85356"/>
                  <a:pt x="140817" y="84048"/>
                </a:cubicBezTo>
                <a:cubicBezTo>
                  <a:pt x="137312" y="80886"/>
                  <a:pt x="132511" y="79146"/>
                  <a:pt x="128397" y="76631"/>
                </a:cubicBezTo>
                <a:cubicBezTo>
                  <a:pt x="124586" y="75399"/>
                  <a:pt x="121615" y="73202"/>
                  <a:pt x="117703" y="72059"/>
                </a:cubicBezTo>
                <a:cubicBezTo>
                  <a:pt x="117475" y="71602"/>
                  <a:pt x="116789" y="71615"/>
                  <a:pt x="116509" y="71221"/>
                </a:cubicBezTo>
                <a:cubicBezTo>
                  <a:pt x="116446" y="64935"/>
                  <a:pt x="118757" y="61201"/>
                  <a:pt x="120116" y="56476"/>
                </a:cubicBezTo>
                <a:cubicBezTo>
                  <a:pt x="118808" y="51587"/>
                  <a:pt x="115862" y="46659"/>
                  <a:pt x="114020" y="41859"/>
                </a:cubicBezTo>
                <a:cubicBezTo>
                  <a:pt x="113664" y="40944"/>
                  <a:pt x="113042" y="39852"/>
                  <a:pt x="113042" y="39204"/>
                </a:cubicBezTo>
                <a:cubicBezTo>
                  <a:pt x="113042" y="37655"/>
                  <a:pt x="114503" y="36690"/>
                  <a:pt x="114655" y="35140"/>
                </a:cubicBezTo>
                <a:cubicBezTo>
                  <a:pt x="113525" y="34950"/>
                  <a:pt x="112674" y="34175"/>
                  <a:pt x="111607" y="33680"/>
                </a:cubicBezTo>
                <a:cubicBezTo>
                  <a:pt x="111391" y="33591"/>
                  <a:pt x="111061" y="33756"/>
                  <a:pt x="110845" y="33680"/>
                </a:cubicBezTo>
                <a:cubicBezTo>
                  <a:pt x="110108" y="33439"/>
                  <a:pt x="109308" y="32588"/>
                  <a:pt x="108457" y="32384"/>
                </a:cubicBezTo>
                <a:cubicBezTo>
                  <a:pt x="108203" y="32308"/>
                  <a:pt x="107911" y="32448"/>
                  <a:pt x="107695" y="32384"/>
                </a:cubicBezTo>
                <a:cubicBezTo>
                  <a:pt x="107048" y="32118"/>
                  <a:pt x="106425" y="31369"/>
                  <a:pt x="105727" y="31165"/>
                </a:cubicBezTo>
                <a:cubicBezTo>
                  <a:pt x="105473" y="31102"/>
                  <a:pt x="105117" y="31267"/>
                  <a:pt x="104851" y="31165"/>
                </a:cubicBezTo>
                <a:cubicBezTo>
                  <a:pt x="104622" y="31076"/>
                  <a:pt x="104431" y="30645"/>
                  <a:pt x="104190" y="30556"/>
                </a:cubicBezTo>
                <a:cubicBezTo>
                  <a:pt x="103060" y="30226"/>
                  <a:pt x="102273" y="29629"/>
                  <a:pt x="101384" y="29603"/>
                </a:cubicBezTo>
                <a:cubicBezTo>
                  <a:pt x="99326" y="29552"/>
                  <a:pt x="96672" y="30429"/>
                  <a:pt x="94386" y="29844"/>
                </a:cubicBezTo>
                <a:cubicBezTo>
                  <a:pt x="93484" y="28232"/>
                  <a:pt x="91071" y="27851"/>
                  <a:pt x="90690" y="25793"/>
                </a:cubicBezTo>
                <a:cubicBezTo>
                  <a:pt x="90423" y="24358"/>
                  <a:pt x="91541" y="22644"/>
                  <a:pt x="90690" y="21221"/>
                </a:cubicBezTo>
                <a:cubicBezTo>
                  <a:pt x="90931" y="20955"/>
                  <a:pt x="91871" y="19608"/>
                  <a:pt x="92011" y="19430"/>
                </a:cubicBezTo>
                <a:cubicBezTo>
                  <a:pt x="92506" y="18567"/>
                  <a:pt x="93649" y="16954"/>
                  <a:pt x="93649" y="16954"/>
                </a:cubicBezTo>
                <a:cubicBezTo>
                  <a:pt x="93675" y="16954"/>
                  <a:pt x="94856" y="16001"/>
                  <a:pt x="95161" y="15938"/>
                </a:cubicBezTo>
                <a:cubicBezTo>
                  <a:pt x="94678" y="13741"/>
                  <a:pt x="96545" y="13639"/>
                  <a:pt x="96786" y="12344"/>
                </a:cubicBezTo>
                <a:cubicBezTo>
                  <a:pt x="96850" y="11861"/>
                  <a:pt x="96583" y="11176"/>
                  <a:pt x="96570" y="10655"/>
                </a:cubicBezTo>
                <a:cubicBezTo>
                  <a:pt x="96392" y="8242"/>
                  <a:pt x="96443" y="7213"/>
                  <a:pt x="95707" y="5753"/>
                </a:cubicBezTo>
                <a:cubicBezTo>
                  <a:pt x="95402" y="5130"/>
                  <a:pt x="94830" y="4838"/>
                  <a:pt x="94614" y="4305"/>
                </a:cubicBezTo>
                <a:cubicBezTo>
                  <a:pt x="94221" y="3340"/>
                  <a:pt x="94665" y="2400"/>
                  <a:pt x="94614" y="1308"/>
                </a:cubicBezTo>
                <a:cubicBezTo>
                  <a:pt x="93751" y="660"/>
                  <a:pt x="92621" y="279"/>
                  <a:pt x="91427" y="0"/>
                </a:cubicBezTo>
                <a:cubicBezTo>
                  <a:pt x="90271" y="1168"/>
                  <a:pt x="88709" y="1943"/>
                  <a:pt x="86969" y="2514"/>
                </a:cubicBezTo>
                <a:cubicBezTo>
                  <a:pt x="86715" y="2908"/>
                  <a:pt x="86652" y="3517"/>
                  <a:pt x="86524" y="4063"/>
                </a:cubicBezTo>
                <a:cubicBezTo>
                  <a:pt x="85445" y="4381"/>
                  <a:pt x="84874" y="5257"/>
                  <a:pt x="84785" y="6705"/>
                </a:cubicBezTo>
                <a:cubicBezTo>
                  <a:pt x="83502" y="7073"/>
                  <a:pt x="83388" y="8661"/>
                  <a:pt x="82054" y="8978"/>
                </a:cubicBezTo>
                <a:cubicBezTo>
                  <a:pt x="82041" y="9664"/>
                  <a:pt x="82156" y="10502"/>
                  <a:pt x="81965" y="11023"/>
                </a:cubicBezTo>
                <a:cubicBezTo>
                  <a:pt x="80505" y="11518"/>
                  <a:pt x="79031" y="11937"/>
                  <a:pt x="77914" y="12814"/>
                </a:cubicBezTo>
                <a:cubicBezTo>
                  <a:pt x="78308" y="15405"/>
                  <a:pt x="76746" y="15849"/>
                  <a:pt x="76606" y="17856"/>
                </a:cubicBezTo>
                <a:cubicBezTo>
                  <a:pt x="77317" y="18186"/>
                  <a:pt x="78739" y="17767"/>
                  <a:pt x="79451" y="18097"/>
                </a:cubicBezTo>
                <a:cubicBezTo>
                  <a:pt x="79159" y="18821"/>
                  <a:pt x="79781" y="18935"/>
                  <a:pt x="79667" y="19773"/>
                </a:cubicBezTo>
                <a:cubicBezTo>
                  <a:pt x="78549" y="20485"/>
                  <a:pt x="77914" y="21767"/>
                  <a:pt x="76860" y="22542"/>
                </a:cubicBezTo>
                <a:cubicBezTo>
                  <a:pt x="76746" y="23012"/>
                  <a:pt x="77469" y="23190"/>
                  <a:pt x="77165" y="23507"/>
                </a:cubicBezTo>
                <a:cubicBezTo>
                  <a:pt x="76022" y="24053"/>
                  <a:pt x="75183" y="22936"/>
                  <a:pt x="74345" y="23139"/>
                </a:cubicBezTo>
                <a:cubicBezTo>
                  <a:pt x="73761" y="23266"/>
                  <a:pt x="73685" y="23990"/>
                  <a:pt x="73355" y="24460"/>
                </a:cubicBezTo>
                <a:cubicBezTo>
                  <a:pt x="72859" y="25158"/>
                  <a:pt x="72046" y="25793"/>
                  <a:pt x="71716" y="26492"/>
                </a:cubicBezTo>
                <a:cubicBezTo>
                  <a:pt x="73621" y="28257"/>
                  <a:pt x="76961" y="28486"/>
                  <a:pt x="77063" y="32245"/>
                </a:cubicBezTo>
                <a:cubicBezTo>
                  <a:pt x="75933" y="32283"/>
                  <a:pt x="75018" y="31445"/>
                  <a:pt x="73990" y="31165"/>
                </a:cubicBezTo>
                <a:cubicBezTo>
                  <a:pt x="73736" y="31102"/>
                  <a:pt x="72910" y="30899"/>
                  <a:pt x="72593" y="30924"/>
                </a:cubicBezTo>
                <a:cubicBezTo>
                  <a:pt x="72224" y="30975"/>
                  <a:pt x="71881" y="31483"/>
                  <a:pt x="71500" y="31521"/>
                </a:cubicBezTo>
                <a:cubicBezTo>
                  <a:pt x="71056" y="31572"/>
                  <a:pt x="67144" y="30251"/>
                  <a:pt x="66395" y="29972"/>
                </a:cubicBezTo>
                <a:cubicBezTo>
                  <a:pt x="64490" y="29286"/>
                  <a:pt x="62471" y="29006"/>
                  <a:pt x="60705" y="28638"/>
                </a:cubicBezTo>
                <a:cubicBezTo>
                  <a:pt x="59944" y="29603"/>
                  <a:pt x="59105" y="30378"/>
                  <a:pt x="58191" y="31165"/>
                </a:cubicBezTo>
                <a:cubicBezTo>
                  <a:pt x="58292" y="33019"/>
                  <a:pt x="57442" y="35242"/>
                  <a:pt x="56984" y="36448"/>
                </a:cubicBezTo>
                <a:cubicBezTo>
                  <a:pt x="56629" y="37465"/>
                  <a:pt x="56324" y="38912"/>
                  <a:pt x="55905" y="40284"/>
                </a:cubicBezTo>
                <a:cubicBezTo>
                  <a:pt x="55524" y="41655"/>
                  <a:pt x="54711" y="43510"/>
                  <a:pt x="54813" y="44246"/>
                </a:cubicBezTo>
                <a:cubicBezTo>
                  <a:pt x="55029" y="45643"/>
                  <a:pt x="56921" y="45732"/>
                  <a:pt x="57975" y="46393"/>
                </a:cubicBezTo>
                <a:cubicBezTo>
                  <a:pt x="57772" y="48691"/>
                  <a:pt x="57124" y="51422"/>
                  <a:pt x="55372" y="52387"/>
                </a:cubicBezTo>
                <a:cubicBezTo>
                  <a:pt x="55283" y="53301"/>
                  <a:pt x="55067" y="54076"/>
                  <a:pt x="54952" y="54902"/>
                </a:cubicBezTo>
                <a:cubicBezTo>
                  <a:pt x="54457" y="54952"/>
                  <a:pt x="53975" y="55943"/>
                  <a:pt x="52527" y="56718"/>
                </a:cubicBezTo>
                <a:cubicBezTo>
                  <a:pt x="51511" y="57912"/>
                  <a:pt x="52463" y="60223"/>
                  <a:pt x="52984" y="61633"/>
                </a:cubicBezTo>
                <a:cubicBezTo>
                  <a:pt x="52844" y="62433"/>
                  <a:pt x="52197" y="62293"/>
                  <a:pt x="51777" y="62712"/>
                </a:cubicBezTo>
                <a:cubicBezTo>
                  <a:pt x="50914" y="63512"/>
                  <a:pt x="50469" y="64820"/>
                  <a:pt x="49593" y="65709"/>
                </a:cubicBezTo>
                <a:cubicBezTo>
                  <a:pt x="49085" y="66217"/>
                  <a:pt x="48552" y="66128"/>
                  <a:pt x="47980" y="66433"/>
                </a:cubicBezTo>
                <a:cubicBezTo>
                  <a:pt x="47625" y="66624"/>
                  <a:pt x="47320" y="66954"/>
                  <a:pt x="46977" y="67157"/>
                </a:cubicBezTo>
                <a:cubicBezTo>
                  <a:pt x="45097" y="68186"/>
                  <a:pt x="42989" y="68757"/>
                  <a:pt x="41732" y="70510"/>
                </a:cubicBezTo>
                <a:cubicBezTo>
                  <a:pt x="41706" y="70980"/>
                  <a:pt x="41833" y="71640"/>
                  <a:pt x="41630" y="71958"/>
                </a:cubicBezTo>
                <a:cubicBezTo>
                  <a:pt x="41287" y="72009"/>
                  <a:pt x="41249" y="71729"/>
                  <a:pt x="40868" y="71818"/>
                </a:cubicBezTo>
                <a:cubicBezTo>
                  <a:pt x="37731" y="74536"/>
                  <a:pt x="34366" y="76974"/>
                  <a:pt x="31280" y="79743"/>
                </a:cubicBezTo>
                <a:cubicBezTo>
                  <a:pt x="29959" y="80187"/>
                  <a:pt x="29463" y="81584"/>
                  <a:pt x="28003" y="81902"/>
                </a:cubicBezTo>
                <a:cubicBezTo>
                  <a:pt x="27787" y="80352"/>
                  <a:pt x="26708" y="79743"/>
                  <a:pt x="25717" y="79006"/>
                </a:cubicBezTo>
                <a:cubicBezTo>
                  <a:pt x="24663" y="80073"/>
                  <a:pt x="23774" y="81356"/>
                  <a:pt x="22123" y="81775"/>
                </a:cubicBezTo>
                <a:cubicBezTo>
                  <a:pt x="21818" y="82092"/>
                  <a:pt x="22428" y="82651"/>
                  <a:pt x="22123" y="82969"/>
                </a:cubicBezTo>
                <a:cubicBezTo>
                  <a:pt x="20675" y="83058"/>
                  <a:pt x="19989" y="82321"/>
                  <a:pt x="19202" y="81661"/>
                </a:cubicBezTo>
                <a:cubicBezTo>
                  <a:pt x="17703" y="81787"/>
                  <a:pt x="16217" y="81927"/>
                  <a:pt x="14820" y="82130"/>
                </a:cubicBezTo>
                <a:cubicBezTo>
                  <a:pt x="14757" y="83502"/>
                  <a:pt x="15024" y="84493"/>
                  <a:pt x="15024" y="85737"/>
                </a:cubicBezTo>
                <a:cubicBezTo>
                  <a:pt x="14033" y="87274"/>
                  <a:pt x="13195" y="89547"/>
                  <a:pt x="13817" y="92227"/>
                </a:cubicBezTo>
                <a:cubicBezTo>
                  <a:pt x="13576" y="93395"/>
                  <a:pt x="12204" y="94513"/>
                  <a:pt x="12204" y="95707"/>
                </a:cubicBezTo>
                <a:cubicBezTo>
                  <a:pt x="12230" y="96558"/>
                  <a:pt x="13080" y="96951"/>
                  <a:pt x="13080" y="97955"/>
                </a:cubicBezTo>
                <a:cubicBezTo>
                  <a:pt x="10515" y="100736"/>
                  <a:pt x="7696" y="103251"/>
                  <a:pt x="5118" y="106006"/>
                </a:cubicBezTo>
                <a:cubicBezTo>
                  <a:pt x="5092" y="107467"/>
                  <a:pt x="5448" y="108546"/>
                  <a:pt x="6095" y="109258"/>
                </a:cubicBezTo>
                <a:cubicBezTo>
                  <a:pt x="5689" y="109473"/>
                  <a:pt x="4851" y="109308"/>
                  <a:pt x="4267" y="109347"/>
                </a:cubicBezTo>
                <a:cubicBezTo>
                  <a:pt x="2527" y="110769"/>
                  <a:pt x="1308" y="112687"/>
                  <a:pt x="0" y="114515"/>
                </a:cubicBezTo>
                <a:cubicBezTo>
                  <a:pt x="698" y="116001"/>
                  <a:pt x="1028" y="117868"/>
                  <a:pt x="1447" y="119684"/>
                </a:cubicBezTo>
                <a:cubicBezTo>
                  <a:pt x="2209" y="119786"/>
                  <a:pt x="2616" y="119011"/>
                  <a:pt x="3378" y="118821"/>
                </a:cubicBezTo>
                <a:cubicBezTo>
                  <a:pt x="4648" y="118579"/>
                  <a:pt x="7137" y="118846"/>
                  <a:pt x="8394" y="119418"/>
                </a:cubicBezTo>
                <a:cubicBezTo>
                  <a:pt x="8559" y="119519"/>
                  <a:pt x="8623" y="119811"/>
                  <a:pt x="8927" y="120040"/>
                </a:cubicBezTo>
                <a:cubicBezTo>
                  <a:pt x="10121" y="120878"/>
                  <a:pt x="11112" y="123863"/>
                  <a:pt x="11112" y="124485"/>
                </a:cubicBezTo>
                <a:cubicBezTo>
                  <a:pt x="11214" y="126619"/>
                  <a:pt x="9766" y="128816"/>
                  <a:pt x="9817" y="131444"/>
                </a:cubicBezTo>
                <a:cubicBezTo>
                  <a:pt x="10985" y="132689"/>
                  <a:pt x="13779" y="131851"/>
                  <a:pt x="15024" y="133007"/>
                </a:cubicBezTo>
                <a:cubicBezTo>
                  <a:pt x="15659" y="133515"/>
                  <a:pt x="15633" y="134467"/>
                  <a:pt x="16344" y="134924"/>
                </a:cubicBezTo>
                <a:cubicBezTo>
                  <a:pt x="17284" y="134810"/>
                  <a:pt x="18503" y="134658"/>
                  <a:pt x="19418" y="134924"/>
                </a:cubicBezTo>
                <a:cubicBezTo>
                  <a:pt x="20040" y="135470"/>
                  <a:pt x="19964" y="136664"/>
                  <a:pt x="19837" y="137794"/>
                </a:cubicBezTo>
                <a:cubicBezTo>
                  <a:pt x="20967" y="139382"/>
                  <a:pt x="22313" y="140741"/>
                  <a:pt x="23850" y="141871"/>
                </a:cubicBezTo>
                <a:cubicBezTo>
                  <a:pt x="24371" y="141160"/>
                  <a:pt x="25818" y="140944"/>
                  <a:pt x="26923" y="141274"/>
                </a:cubicBezTo>
                <a:cubicBezTo>
                  <a:pt x="27076" y="142468"/>
                  <a:pt x="27419" y="144081"/>
                  <a:pt x="27254" y="145224"/>
                </a:cubicBezTo>
                <a:cubicBezTo>
                  <a:pt x="26377" y="145059"/>
                  <a:pt x="25488" y="145021"/>
                  <a:pt x="24739" y="145110"/>
                </a:cubicBezTo>
                <a:cubicBezTo>
                  <a:pt x="25539" y="151891"/>
                  <a:pt x="27825" y="157048"/>
                  <a:pt x="29108" y="163347"/>
                </a:cubicBezTo>
                <a:cubicBezTo>
                  <a:pt x="29641" y="164579"/>
                  <a:pt x="30035" y="165988"/>
                  <a:pt x="30518" y="167284"/>
                </a:cubicBezTo>
                <a:cubicBezTo>
                  <a:pt x="31978" y="168262"/>
                  <a:pt x="33820" y="168846"/>
                  <a:pt x="35432" y="169697"/>
                </a:cubicBezTo>
                <a:cubicBezTo>
                  <a:pt x="35623" y="170472"/>
                  <a:pt x="35229" y="171513"/>
                  <a:pt x="35115" y="172313"/>
                </a:cubicBezTo>
                <a:cubicBezTo>
                  <a:pt x="35623" y="172999"/>
                  <a:pt x="36169" y="173634"/>
                  <a:pt x="37160" y="173862"/>
                </a:cubicBezTo>
                <a:cubicBezTo>
                  <a:pt x="37210" y="173875"/>
                  <a:pt x="48120" y="181521"/>
                  <a:pt x="52628" y="184658"/>
                </a:cubicBezTo>
                <a:cubicBezTo>
                  <a:pt x="58826" y="185978"/>
                  <a:pt x="66814" y="185889"/>
                  <a:pt x="74129" y="186588"/>
                </a:cubicBezTo>
                <a:cubicBezTo>
                  <a:pt x="76860" y="186842"/>
                  <a:pt x="79552" y="187325"/>
                  <a:pt x="82054" y="187553"/>
                </a:cubicBezTo>
                <a:cubicBezTo>
                  <a:pt x="83883" y="187731"/>
                  <a:pt x="85737" y="187274"/>
                  <a:pt x="87185" y="187896"/>
                </a:cubicBezTo>
                <a:cubicBezTo>
                  <a:pt x="87642" y="188125"/>
                  <a:pt x="90601" y="189928"/>
                  <a:pt x="90868" y="190068"/>
                </a:cubicBezTo>
                <a:cubicBezTo>
                  <a:pt x="92087" y="190728"/>
                  <a:pt x="93040" y="191668"/>
                  <a:pt x="94271" y="192341"/>
                </a:cubicBezTo>
                <a:cubicBezTo>
                  <a:pt x="95338" y="192531"/>
                  <a:pt x="96138" y="192938"/>
                  <a:pt x="96672" y="193687"/>
                </a:cubicBezTo>
                <a:lnTo>
                  <a:pt x="97421" y="193687"/>
                </a:lnTo>
                <a:cubicBezTo>
                  <a:pt x="99555" y="195376"/>
                  <a:pt x="102717" y="195935"/>
                  <a:pt x="104952" y="197523"/>
                </a:cubicBezTo>
                <a:lnTo>
                  <a:pt x="105765" y="197523"/>
                </a:lnTo>
                <a:lnTo>
                  <a:pt x="105765" y="197561"/>
                </a:lnTo>
                <a:cubicBezTo>
                  <a:pt x="105778" y="197561"/>
                  <a:pt x="106794" y="198361"/>
                  <a:pt x="106794" y="198361"/>
                </a:cubicBezTo>
                <a:cubicBezTo>
                  <a:pt x="106933" y="198462"/>
                  <a:pt x="107035" y="198577"/>
                  <a:pt x="107137" y="198716"/>
                </a:cubicBezTo>
                <a:cubicBezTo>
                  <a:pt x="107632" y="198640"/>
                  <a:pt x="108318" y="198856"/>
                  <a:pt x="108381" y="198856"/>
                </a:cubicBezTo>
                <a:cubicBezTo>
                  <a:pt x="108673" y="199339"/>
                  <a:pt x="109080" y="199656"/>
                  <a:pt x="109423" y="200037"/>
                </a:cubicBezTo>
                <a:cubicBezTo>
                  <a:pt x="112534" y="200164"/>
                  <a:pt x="113576" y="202577"/>
                  <a:pt x="116179" y="203276"/>
                </a:cubicBezTo>
                <a:cubicBezTo>
                  <a:pt x="117436" y="203784"/>
                  <a:pt x="117728" y="202031"/>
                  <a:pt x="118148" y="201460"/>
                </a:cubicBezTo>
                <a:cubicBezTo>
                  <a:pt x="118643" y="200825"/>
                  <a:pt x="119278" y="200266"/>
                  <a:pt x="119227" y="199072"/>
                </a:cubicBezTo>
                <a:cubicBezTo>
                  <a:pt x="120281" y="197523"/>
                  <a:pt x="121361" y="195770"/>
                  <a:pt x="122288" y="194144"/>
                </a:cubicBezTo>
                <a:cubicBezTo>
                  <a:pt x="122580" y="193636"/>
                  <a:pt x="122885" y="192773"/>
                  <a:pt x="123278" y="192341"/>
                </a:cubicBezTo>
                <a:cubicBezTo>
                  <a:pt x="123825" y="191719"/>
                  <a:pt x="124967" y="191185"/>
                  <a:pt x="125882" y="190550"/>
                </a:cubicBezTo>
                <a:cubicBezTo>
                  <a:pt x="126542" y="190080"/>
                  <a:pt x="128117" y="189052"/>
                  <a:pt x="128727" y="188988"/>
                </a:cubicBezTo>
                <a:cubicBezTo>
                  <a:pt x="129933" y="188874"/>
                  <a:pt x="131432" y="189687"/>
                  <a:pt x="132651" y="189839"/>
                </a:cubicBezTo>
                <a:cubicBezTo>
                  <a:pt x="136753" y="190347"/>
                  <a:pt x="141325" y="190741"/>
                  <a:pt x="145275" y="191719"/>
                </a:cubicBezTo>
                <a:cubicBezTo>
                  <a:pt x="145326" y="191719"/>
                  <a:pt x="145656" y="191820"/>
                  <a:pt x="145770" y="191884"/>
                </a:cubicBezTo>
                <a:cubicBezTo>
                  <a:pt x="146634" y="192544"/>
                  <a:pt x="147599" y="193103"/>
                  <a:pt x="148551" y="193687"/>
                </a:cubicBezTo>
                <a:cubicBezTo>
                  <a:pt x="150266" y="192201"/>
                  <a:pt x="151790" y="190512"/>
                  <a:pt x="153466" y="188988"/>
                </a:cubicBezTo>
                <a:cubicBezTo>
                  <a:pt x="154215" y="187058"/>
                  <a:pt x="154647" y="184937"/>
                  <a:pt x="155194" y="182752"/>
                </a:cubicBezTo>
                <a:cubicBezTo>
                  <a:pt x="155778" y="180428"/>
                  <a:pt x="155955" y="178155"/>
                  <a:pt x="156387" y="175793"/>
                </a:cubicBezTo>
                <a:cubicBezTo>
                  <a:pt x="156603" y="174815"/>
                  <a:pt x="157251" y="173901"/>
                  <a:pt x="157492" y="172935"/>
                </a:cubicBezTo>
                <a:cubicBezTo>
                  <a:pt x="157594" y="172554"/>
                  <a:pt x="157492" y="172059"/>
                  <a:pt x="157594" y="171602"/>
                </a:cubicBezTo>
                <a:cubicBezTo>
                  <a:pt x="157619" y="171513"/>
                  <a:pt x="157657" y="171399"/>
                  <a:pt x="157708" y="171348"/>
                </a:cubicBezTo>
                <a:cubicBezTo>
                  <a:pt x="157708" y="171284"/>
                  <a:pt x="157721" y="171284"/>
                  <a:pt x="157721" y="171234"/>
                </a:cubicBezTo>
              </a:path>
            </a:pathLst>
          </a:custGeom>
          <a:solidFill>
            <a:srgbClr val="F2C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Freeform 3"/>
          <p:cNvSpPr/>
          <p:nvPr/>
        </p:nvSpPr>
        <p:spPr>
          <a:xfrm>
            <a:off x="2019081" y="557225"/>
            <a:ext cx="21869" cy="24091"/>
          </a:xfrm>
          <a:custGeom>
            <a:avLst/>
            <a:gdLst>
              <a:gd name="connsiteX0" fmla="*/ 8978 w 21869"/>
              <a:gd name="connsiteY0" fmla="*/ 3835 h 24091"/>
              <a:gd name="connsiteX1" fmla="*/ 8851 w 21869"/>
              <a:gd name="connsiteY1" fmla="*/ 3632 h 24091"/>
              <a:gd name="connsiteX2" fmla="*/ 8826 w 21869"/>
              <a:gd name="connsiteY2" fmla="*/ 3581 h 24091"/>
              <a:gd name="connsiteX3" fmla="*/ 6159 w 21869"/>
              <a:gd name="connsiteY3" fmla="*/ 292 h 24091"/>
              <a:gd name="connsiteX4" fmla="*/ 5854 w 21869"/>
              <a:gd name="connsiteY4" fmla="*/ 177 h 24091"/>
              <a:gd name="connsiteX5" fmla="*/ 4965 w 21869"/>
              <a:gd name="connsiteY5" fmla="*/ 0 h 24091"/>
              <a:gd name="connsiteX6" fmla="*/ 1727 w 21869"/>
              <a:gd name="connsiteY6" fmla="*/ 1143 h 24091"/>
              <a:gd name="connsiteX7" fmla="*/ 1485 w 21869"/>
              <a:gd name="connsiteY7" fmla="*/ 1308 h 24091"/>
              <a:gd name="connsiteX8" fmla="*/ 0 w 21869"/>
              <a:gd name="connsiteY8" fmla="*/ 4102 h 24091"/>
              <a:gd name="connsiteX9" fmla="*/ 406 w 21869"/>
              <a:gd name="connsiteY9" fmla="*/ 5257 h 24091"/>
              <a:gd name="connsiteX10" fmla="*/ 546 w 21869"/>
              <a:gd name="connsiteY10" fmla="*/ 5549 h 24091"/>
              <a:gd name="connsiteX11" fmla="*/ 1815 w 21869"/>
              <a:gd name="connsiteY11" fmla="*/ 7391 h 24091"/>
              <a:gd name="connsiteX12" fmla="*/ 3149 w 21869"/>
              <a:gd name="connsiteY12" fmla="*/ 8242 h 24091"/>
              <a:gd name="connsiteX13" fmla="*/ 3429 w 21869"/>
              <a:gd name="connsiteY13" fmla="*/ 8331 h 24091"/>
              <a:gd name="connsiteX14" fmla="*/ 7340 w 21869"/>
              <a:gd name="connsiteY14" fmla="*/ 7950 h 24091"/>
              <a:gd name="connsiteX15" fmla="*/ 11277 w 21869"/>
              <a:gd name="connsiteY15" fmla="*/ 12433 h 24091"/>
              <a:gd name="connsiteX16" fmla="*/ 8382 w 21869"/>
              <a:gd name="connsiteY16" fmla="*/ 13004 h 24091"/>
              <a:gd name="connsiteX17" fmla="*/ 8343 w 21869"/>
              <a:gd name="connsiteY17" fmla="*/ 13004 h 24091"/>
              <a:gd name="connsiteX18" fmla="*/ 7556 w 21869"/>
              <a:gd name="connsiteY18" fmla="*/ 11722 h 24091"/>
              <a:gd name="connsiteX19" fmla="*/ 5943 w 21869"/>
              <a:gd name="connsiteY19" fmla="*/ 10363 h 24091"/>
              <a:gd name="connsiteX20" fmla="*/ 5664 w 21869"/>
              <a:gd name="connsiteY20" fmla="*/ 10210 h 24091"/>
              <a:gd name="connsiteX21" fmla="*/ 2222 w 21869"/>
              <a:gd name="connsiteY21" fmla="*/ 11023 h 24091"/>
              <a:gd name="connsiteX22" fmla="*/ 2044 w 21869"/>
              <a:gd name="connsiteY22" fmla="*/ 11150 h 24091"/>
              <a:gd name="connsiteX23" fmla="*/ 1993 w 21869"/>
              <a:gd name="connsiteY23" fmla="*/ 11214 h 24091"/>
              <a:gd name="connsiteX24" fmla="*/ 266 w 21869"/>
              <a:gd name="connsiteY24" fmla="*/ 14630 h 24091"/>
              <a:gd name="connsiteX25" fmla="*/ 330 w 21869"/>
              <a:gd name="connsiteY25" fmla="*/ 14922 h 24091"/>
              <a:gd name="connsiteX26" fmla="*/ 1790 w 21869"/>
              <a:gd name="connsiteY26" fmla="*/ 16992 h 24091"/>
              <a:gd name="connsiteX27" fmla="*/ 3162 w 21869"/>
              <a:gd name="connsiteY27" fmla="*/ 17627 h 24091"/>
              <a:gd name="connsiteX28" fmla="*/ 3454 w 21869"/>
              <a:gd name="connsiteY28" fmla="*/ 17716 h 24091"/>
              <a:gd name="connsiteX29" fmla="*/ 6921 w 21869"/>
              <a:gd name="connsiteY29" fmla="*/ 16789 h 24091"/>
              <a:gd name="connsiteX30" fmla="*/ 7188 w 21869"/>
              <a:gd name="connsiteY30" fmla="*/ 16637 h 24091"/>
              <a:gd name="connsiteX31" fmla="*/ 7581 w 21869"/>
              <a:gd name="connsiteY31" fmla="*/ 16370 h 24091"/>
              <a:gd name="connsiteX32" fmla="*/ 8521 w 21869"/>
              <a:gd name="connsiteY32" fmla="*/ 13296 h 24091"/>
              <a:gd name="connsiteX33" fmla="*/ 11531 w 21869"/>
              <a:gd name="connsiteY33" fmla="*/ 12674 h 24091"/>
              <a:gd name="connsiteX34" fmla="*/ 21666 w 21869"/>
              <a:gd name="connsiteY34" fmla="*/ 24091 h 24091"/>
              <a:gd name="connsiteX35" fmla="*/ 21869 w 21869"/>
              <a:gd name="connsiteY35" fmla="*/ 23901 h 24091"/>
              <a:gd name="connsiteX36" fmla="*/ 13716 w 21869"/>
              <a:gd name="connsiteY36" fmla="*/ 14681 h 24091"/>
              <a:gd name="connsiteX37" fmla="*/ 14566 w 21869"/>
              <a:gd name="connsiteY37" fmla="*/ 12204 h 24091"/>
              <a:gd name="connsiteX38" fmla="*/ 17907 w 21869"/>
              <a:gd name="connsiteY38" fmla="*/ 10947 h 24091"/>
              <a:gd name="connsiteX39" fmla="*/ 18148 w 21869"/>
              <a:gd name="connsiteY39" fmla="*/ 10769 h 24091"/>
              <a:gd name="connsiteX40" fmla="*/ 19380 w 21869"/>
              <a:gd name="connsiteY40" fmla="*/ 9740 h 24091"/>
              <a:gd name="connsiteX41" fmla="*/ 19723 w 21869"/>
              <a:gd name="connsiteY41" fmla="*/ 7632 h 24091"/>
              <a:gd name="connsiteX42" fmla="*/ 19646 w 21869"/>
              <a:gd name="connsiteY42" fmla="*/ 7340 h 24091"/>
              <a:gd name="connsiteX43" fmla="*/ 17335 w 21869"/>
              <a:gd name="connsiteY43" fmla="*/ 4432 h 24091"/>
              <a:gd name="connsiteX44" fmla="*/ 17208 w 21869"/>
              <a:gd name="connsiteY44" fmla="*/ 4381 h 24091"/>
              <a:gd name="connsiteX45" fmla="*/ 16916 w 21869"/>
              <a:gd name="connsiteY45" fmla="*/ 4241 h 24091"/>
              <a:gd name="connsiteX46" fmla="*/ 13157 w 21869"/>
              <a:gd name="connsiteY46" fmla="*/ 5156 h 24091"/>
              <a:gd name="connsiteX47" fmla="*/ 12954 w 21869"/>
              <a:gd name="connsiteY47" fmla="*/ 5334 h 24091"/>
              <a:gd name="connsiteX48" fmla="*/ 12814 w 21869"/>
              <a:gd name="connsiteY48" fmla="*/ 5448 h 24091"/>
              <a:gd name="connsiteX49" fmla="*/ 11544 w 21869"/>
              <a:gd name="connsiteY49" fmla="*/ 8953 h 24091"/>
              <a:gd name="connsiteX50" fmla="*/ 11633 w 21869"/>
              <a:gd name="connsiteY50" fmla="*/ 9258 h 24091"/>
              <a:gd name="connsiteX51" fmla="*/ 13080 w 21869"/>
              <a:gd name="connsiteY51" fmla="*/ 11823 h 24091"/>
              <a:gd name="connsiteX52" fmla="*/ 14211 w 21869"/>
              <a:gd name="connsiteY52" fmla="*/ 12204 h 24091"/>
              <a:gd name="connsiteX53" fmla="*/ 13500 w 21869"/>
              <a:gd name="connsiteY53" fmla="*/ 14427 h 24091"/>
              <a:gd name="connsiteX54" fmla="*/ 7581 w 21869"/>
              <a:gd name="connsiteY54" fmla="*/ 7747 h 24091"/>
              <a:gd name="connsiteX55" fmla="*/ 8978 w 21869"/>
              <a:gd name="connsiteY55" fmla="*/ 3835 h 240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</a:cxnLst>
            <a:rect l="l" t="t" r="r" b="b"/>
            <a:pathLst>
              <a:path w="21869" h="24091">
                <a:moveTo>
                  <a:pt x="8978" y="3835"/>
                </a:moveTo>
                <a:cubicBezTo>
                  <a:pt x="8966" y="3771"/>
                  <a:pt x="8902" y="3708"/>
                  <a:pt x="8851" y="3632"/>
                </a:cubicBezTo>
                <a:lnTo>
                  <a:pt x="8826" y="3581"/>
                </a:lnTo>
                <a:cubicBezTo>
                  <a:pt x="8127" y="2413"/>
                  <a:pt x="7315" y="927"/>
                  <a:pt x="6159" y="292"/>
                </a:cubicBezTo>
                <a:cubicBezTo>
                  <a:pt x="6057" y="254"/>
                  <a:pt x="5969" y="215"/>
                  <a:pt x="5854" y="177"/>
                </a:cubicBezTo>
                <a:cubicBezTo>
                  <a:pt x="5575" y="76"/>
                  <a:pt x="5283" y="0"/>
                  <a:pt x="4965" y="0"/>
                </a:cubicBezTo>
                <a:cubicBezTo>
                  <a:pt x="4051" y="25"/>
                  <a:pt x="2755" y="469"/>
                  <a:pt x="1727" y="1143"/>
                </a:cubicBezTo>
                <a:cubicBezTo>
                  <a:pt x="1638" y="1219"/>
                  <a:pt x="1562" y="1257"/>
                  <a:pt x="1485" y="1308"/>
                </a:cubicBezTo>
                <a:cubicBezTo>
                  <a:pt x="482" y="2044"/>
                  <a:pt x="-215" y="3035"/>
                  <a:pt x="0" y="4102"/>
                </a:cubicBezTo>
                <a:cubicBezTo>
                  <a:pt x="76" y="4546"/>
                  <a:pt x="203" y="4902"/>
                  <a:pt x="406" y="5257"/>
                </a:cubicBezTo>
                <a:cubicBezTo>
                  <a:pt x="444" y="5334"/>
                  <a:pt x="482" y="5448"/>
                  <a:pt x="546" y="5549"/>
                </a:cubicBezTo>
                <a:cubicBezTo>
                  <a:pt x="888" y="6070"/>
                  <a:pt x="1269" y="6616"/>
                  <a:pt x="1815" y="7391"/>
                </a:cubicBezTo>
                <a:cubicBezTo>
                  <a:pt x="2095" y="7772"/>
                  <a:pt x="2578" y="8064"/>
                  <a:pt x="3149" y="8242"/>
                </a:cubicBezTo>
                <a:cubicBezTo>
                  <a:pt x="3238" y="8267"/>
                  <a:pt x="3352" y="8305"/>
                  <a:pt x="3429" y="8331"/>
                </a:cubicBezTo>
                <a:cubicBezTo>
                  <a:pt x="4851" y="8699"/>
                  <a:pt x="6654" y="8547"/>
                  <a:pt x="7340" y="7950"/>
                </a:cubicBezTo>
                <a:lnTo>
                  <a:pt x="11277" y="12433"/>
                </a:lnTo>
                <a:lnTo>
                  <a:pt x="8382" y="13004"/>
                </a:lnTo>
                <a:lnTo>
                  <a:pt x="8343" y="13004"/>
                </a:lnTo>
                <a:cubicBezTo>
                  <a:pt x="8178" y="12611"/>
                  <a:pt x="7886" y="12166"/>
                  <a:pt x="7556" y="11722"/>
                </a:cubicBezTo>
                <a:cubicBezTo>
                  <a:pt x="7061" y="11061"/>
                  <a:pt x="6553" y="10617"/>
                  <a:pt x="5943" y="10363"/>
                </a:cubicBezTo>
                <a:cubicBezTo>
                  <a:pt x="5854" y="10287"/>
                  <a:pt x="5753" y="10274"/>
                  <a:pt x="5664" y="10210"/>
                </a:cubicBezTo>
                <a:cubicBezTo>
                  <a:pt x="4584" y="9880"/>
                  <a:pt x="3429" y="10159"/>
                  <a:pt x="2222" y="11023"/>
                </a:cubicBezTo>
                <a:cubicBezTo>
                  <a:pt x="2171" y="11074"/>
                  <a:pt x="2095" y="11137"/>
                  <a:pt x="2044" y="11150"/>
                </a:cubicBezTo>
                <a:cubicBezTo>
                  <a:pt x="2019" y="11176"/>
                  <a:pt x="2019" y="11214"/>
                  <a:pt x="1993" y="11214"/>
                </a:cubicBezTo>
                <a:cubicBezTo>
                  <a:pt x="927" y="12065"/>
                  <a:pt x="203" y="13360"/>
                  <a:pt x="266" y="14630"/>
                </a:cubicBezTo>
                <a:cubicBezTo>
                  <a:pt x="304" y="14706"/>
                  <a:pt x="304" y="14808"/>
                  <a:pt x="330" y="14922"/>
                </a:cubicBezTo>
                <a:cubicBezTo>
                  <a:pt x="457" y="15697"/>
                  <a:pt x="914" y="16433"/>
                  <a:pt x="1790" y="16992"/>
                </a:cubicBezTo>
                <a:cubicBezTo>
                  <a:pt x="2273" y="17310"/>
                  <a:pt x="2755" y="17513"/>
                  <a:pt x="3162" y="17627"/>
                </a:cubicBezTo>
                <a:cubicBezTo>
                  <a:pt x="3263" y="17665"/>
                  <a:pt x="3378" y="17691"/>
                  <a:pt x="3454" y="17716"/>
                </a:cubicBezTo>
                <a:cubicBezTo>
                  <a:pt x="4775" y="18008"/>
                  <a:pt x="5841" y="17462"/>
                  <a:pt x="6921" y="16789"/>
                </a:cubicBezTo>
                <a:cubicBezTo>
                  <a:pt x="7010" y="16725"/>
                  <a:pt x="7111" y="16675"/>
                  <a:pt x="7188" y="16637"/>
                </a:cubicBezTo>
                <a:cubicBezTo>
                  <a:pt x="7315" y="16560"/>
                  <a:pt x="7442" y="16446"/>
                  <a:pt x="7581" y="16370"/>
                </a:cubicBezTo>
                <a:cubicBezTo>
                  <a:pt x="8851" y="15570"/>
                  <a:pt x="9067" y="14554"/>
                  <a:pt x="8521" y="13296"/>
                </a:cubicBezTo>
                <a:lnTo>
                  <a:pt x="11531" y="12674"/>
                </a:lnTo>
                <a:lnTo>
                  <a:pt x="21666" y="24091"/>
                </a:lnTo>
                <a:lnTo>
                  <a:pt x="21869" y="23901"/>
                </a:lnTo>
                <a:lnTo>
                  <a:pt x="13716" y="14681"/>
                </a:lnTo>
                <a:lnTo>
                  <a:pt x="14566" y="12204"/>
                </a:lnTo>
                <a:cubicBezTo>
                  <a:pt x="15595" y="12153"/>
                  <a:pt x="16865" y="11595"/>
                  <a:pt x="17907" y="10947"/>
                </a:cubicBezTo>
                <a:cubicBezTo>
                  <a:pt x="17983" y="10896"/>
                  <a:pt x="18046" y="10845"/>
                  <a:pt x="18148" y="10769"/>
                </a:cubicBezTo>
                <a:cubicBezTo>
                  <a:pt x="18656" y="10426"/>
                  <a:pt x="19100" y="10058"/>
                  <a:pt x="19380" y="9740"/>
                </a:cubicBezTo>
                <a:cubicBezTo>
                  <a:pt x="19850" y="9207"/>
                  <a:pt x="19938" y="8432"/>
                  <a:pt x="19723" y="7632"/>
                </a:cubicBezTo>
                <a:cubicBezTo>
                  <a:pt x="19723" y="7518"/>
                  <a:pt x="19697" y="7429"/>
                  <a:pt x="19646" y="7340"/>
                </a:cubicBezTo>
                <a:cubicBezTo>
                  <a:pt x="19278" y="6121"/>
                  <a:pt x="18338" y="4927"/>
                  <a:pt x="17335" y="4432"/>
                </a:cubicBezTo>
                <a:cubicBezTo>
                  <a:pt x="17284" y="4406"/>
                  <a:pt x="17246" y="4381"/>
                  <a:pt x="17208" y="4381"/>
                </a:cubicBezTo>
                <a:cubicBezTo>
                  <a:pt x="17132" y="4330"/>
                  <a:pt x="17017" y="4305"/>
                  <a:pt x="16916" y="4241"/>
                </a:cubicBezTo>
                <a:cubicBezTo>
                  <a:pt x="15468" y="3733"/>
                  <a:pt x="14249" y="4267"/>
                  <a:pt x="13157" y="5156"/>
                </a:cubicBezTo>
                <a:cubicBezTo>
                  <a:pt x="13080" y="5194"/>
                  <a:pt x="12992" y="5270"/>
                  <a:pt x="12954" y="5334"/>
                </a:cubicBezTo>
                <a:cubicBezTo>
                  <a:pt x="12903" y="5397"/>
                  <a:pt x="12852" y="5422"/>
                  <a:pt x="12814" y="5448"/>
                </a:cubicBezTo>
                <a:cubicBezTo>
                  <a:pt x="11658" y="6464"/>
                  <a:pt x="11366" y="7747"/>
                  <a:pt x="11544" y="8953"/>
                </a:cubicBezTo>
                <a:cubicBezTo>
                  <a:pt x="11582" y="9055"/>
                  <a:pt x="11595" y="9144"/>
                  <a:pt x="11633" y="9258"/>
                </a:cubicBezTo>
                <a:cubicBezTo>
                  <a:pt x="11861" y="10312"/>
                  <a:pt x="12420" y="11290"/>
                  <a:pt x="13080" y="11823"/>
                </a:cubicBezTo>
                <a:cubicBezTo>
                  <a:pt x="13360" y="12115"/>
                  <a:pt x="13754" y="12204"/>
                  <a:pt x="14211" y="12204"/>
                </a:cubicBezTo>
                <a:lnTo>
                  <a:pt x="13500" y="14427"/>
                </a:lnTo>
                <a:lnTo>
                  <a:pt x="7581" y="7747"/>
                </a:lnTo>
                <a:cubicBezTo>
                  <a:pt x="8420" y="6819"/>
                  <a:pt x="9626" y="5232"/>
                  <a:pt x="8978" y="3835"/>
                </a:cubicBezTo>
              </a:path>
            </a:pathLst>
          </a:custGeom>
          <a:solidFill>
            <a:srgbClr val="EEB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Freeform 3"/>
          <p:cNvSpPr/>
          <p:nvPr/>
        </p:nvSpPr>
        <p:spPr>
          <a:xfrm>
            <a:off x="1997274" y="511602"/>
            <a:ext cx="38646" cy="38633"/>
          </a:xfrm>
          <a:custGeom>
            <a:avLst/>
            <a:gdLst>
              <a:gd name="connsiteX0" fmla="*/ 38646 w 38646"/>
              <a:gd name="connsiteY0" fmla="*/ 19329 h 38633"/>
              <a:gd name="connsiteX1" fmla="*/ 19316 w 38646"/>
              <a:gd name="connsiteY1" fmla="*/ 38633 h 38633"/>
              <a:gd name="connsiteX2" fmla="*/ 0 w 38646"/>
              <a:gd name="connsiteY2" fmla="*/ 19329 h 38633"/>
              <a:gd name="connsiteX3" fmla="*/ 19316 w 38646"/>
              <a:gd name="connsiteY3" fmla="*/ 0 h 38633"/>
              <a:gd name="connsiteX4" fmla="*/ 38646 w 38646"/>
              <a:gd name="connsiteY4" fmla="*/ 19329 h 386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646" h="38633">
                <a:moveTo>
                  <a:pt x="38646" y="19329"/>
                </a:moveTo>
                <a:cubicBezTo>
                  <a:pt x="38646" y="29997"/>
                  <a:pt x="29984" y="38633"/>
                  <a:pt x="19316" y="38633"/>
                </a:cubicBezTo>
                <a:cubicBezTo>
                  <a:pt x="8648" y="38633"/>
                  <a:pt x="0" y="29997"/>
                  <a:pt x="0" y="19329"/>
                </a:cubicBezTo>
                <a:cubicBezTo>
                  <a:pt x="0" y="8636"/>
                  <a:pt x="8648" y="0"/>
                  <a:pt x="19316" y="0"/>
                </a:cubicBezTo>
                <a:cubicBezTo>
                  <a:pt x="29984" y="0"/>
                  <a:pt x="38646" y="8636"/>
                  <a:pt x="38646" y="19329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3"/>
          <p:cNvSpPr/>
          <p:nvPr/>
        </p:nvSpPr>
        <p:spPr>
          <a:xfrm>
            <a:off x="2026904" y="477539"/>
            <a:ext cx="37896" cy="37922"/>
          </a:xfrm>
          <a:custGeom>
            <a:avLst/>
            <a:gdLst>
              <a:gd name="connsiteX0" fmla="*/ 37896 w 37896"/>
              <a:gd name="connsiteY0" fmla="*/ 18973 h 37922"/>
              <a:gd name="connsiteX1" fmla="*/ 18935 w 37896"/>
              <a:gd name="connsiteY1" fmla="*/ 37922 h 37922"/>
              <a:gd name="connsiteX2" fmla="*/ 0 w 37896"/>
              <a:gd name="connsiteY2" fmla="*/ 18973 h 37922"/>
              <a:gd name="connsiteX3" fmla="*/ 18935 w 37896"/>
              <a:gd name="connsiteY3" fmla="*/ 0 h 37922"/>
              <a:gd name="connsiteX4" fmla="*/ 37896 w 37896"/>
              <a:gd name="connsiteY4" fmla="*/ 18973 h 379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22">
                <a:moveTo>
                  <a:pt x="37896" y="18973"/>
                </a:moveTo>
                <a:cubicBezTo>
                  <a:pt x="37896" y="29438"/>
                  <a:pt x="29413" y="37922"/>
                  <a:pt x="18935" y="37922"/>
                </a:cubicBezTo>
                <a:cubicBezTo>
                  <a:pt x="8470" y="37922"/>
                  <a:pt x="0" y="29438"/>
                  <a:pt x="0" y="18973"/>
                </a:cubicBezTo>
                <a:cubicBezTo>
                  <a:pt x="0" y="8483"/>
                  <a:pt x="8470" y="0"/>
                  <a:pt x="18935" y="0"/>
                </a:cubicBezTo>
                <a:cubicBezTo>
                  <a:pt x="29413" y="0"/>
                  <a:pt x="37896" y="8483"/>
                  <a:pt x="37896" y="18973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Freeform 3"/>
          <p:cNvSpPr/>
          <p:nvPr/>
        </p:nvSpPr>
        <p:spPr>
          <a:xfrm>
            <a:off x="2040256" y="516606"/>
            <a:ext cx="42697" cy="42697"/>
          </a:xfrm>
          <a:custGeom>
            <a:avLst/>
            <a:gdLst>
              <a:gd name="connsiteX0" fmla="*/ 42697 w 42697"/>
              <a:gd name="connsiteY0" fmla="*/ 21361 h 42697"/>
              <a:gd name="connsiteX1" fmla="*/ 21361 w 42697"/>
              <a:gd name="connsiteY1" fmla="*/ 42697 h 42697"/>
              <a:gd name="connsiteX2" fmla="*/ 0 w 42697"/>
              <a:gd name="connsiteY2" fmla="*/ 21361 h 42697"/>
              <a:gd name="connsiteX3" fmla="*/ 21361 w 42697"/>
              <a:gd name="connsiteY3" fmla="*/ 0 h 42697"/>
              <a:gd name="connsiteX4" fmla="*/ 42697 w 42697"/>
              <a:gd name="connsiteY4" fmla="*/ 21361 h 426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2697" h="42697">
                <a:moveTo>
                  <a:pt x="42697" y="21361"/>
                </a:moveTo>
                <a:cubicBezTo>
                  <a:pt x="42697" y="33134"/>
                  <a:pt x="33134" y="42697"/>
                  <a:pt x="21361" y="42697"/>
                </a:cubicBezTo>
                <a:cubicBezTo>
                  <a:pt x="9575" y="42697"/>
                  <a:pt x="0" y="33134"/>
                  <a:pt x="0" y="21361"/>
                </a:cubicBezTo>
                <a:cubicBezTo>
                  <a:pt x="0" y="9575"/>
                  <a:pt x="9575" y="0"/>
                  <a:pt x="21361" y="0"/>
                </a:cubicBezTo>
                <a:cubicBezTo>
                  <a:pt x="33134" y="0"/>
                  <a:pt x="42697" y="9575"/>
                  <a:pt x="42697" y="213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2007260" y="581540"/>
            <a:ext cx="40830" cy="40855"/>
          </a:xfrm>
          <a:custGeom>
            <a:avLst/>
            <a:gdLst>
              <a:gd name="connsiteX0" fmla="*/ 40830 w 40830"/>
              <a:gd name="connsiteY0" fmla="*/ 20421 h 40855"/>
              <a:gd name="connsiteX1" fmla="*/ 20434 w 40830"/>
              <a:gd name="connsiteY1" fmla="*/ 40855 h 40855"/>
              <a:gd name="connsiteX2" fmla="*/ 0 w 40830"/>
              <a:gd name="connsiteY2" fmla="*/ 20421 h 40855"/>
              <a:gd name="connsiteX3" fmla="*/ 20434 w 40830"/>
              <a:gd name="connsiteY3" fmla="*/ 0 h 40855"/>
              <a:gd name="connsiteX4" fmla="*/ 40830 w 40830"/>
              <a:gd name="connsiteY4" fmla="*/ 20421 h 408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830" h="40855">
                <a:moveTo>
                  <a:pt x="40830" y="20421"/>
                </a:moveTo>
                <a:cubicBezTo>
                  <a:pt x="40830" y="31711"/>
                  <a:pt x="31711" y="40855"/>
                  <a:pt x="20434" y="40855"/>
                </a:cubicBezTo>
                <a:cubicBezTo>
                  <a:pt x="9156" y="40855"/>
                  <a:pt x="0" y="31711"/>
                  <a:pt x="0" y="20421"/>
                </a:cubicBezTo>
                <a:cubicBezTo>
                  <a:pt x="0" y="9144"/>
                  <a:pt x="9156" y="0"/>
                  <a:pt x="20434" y="0"/>
                </a:cubicBezTo>
                <a:cubicBezTo>
                  <a:pt x="31711" y="0"/>
                  <a:pt x="40830" y="9144"/>
                  <a:pt x="40830" y="2042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3"/>
          <p:cNvSpPr/>
          <p:nvPr/>
        </p:nvSpPr>
        <p:spPr>
          <a:xfrm>
            <a:off x="1976489" y="549831"/>
            <a:ext cx="37934" cy="37934"/>
          </a:xfrm>
          <a:custGeom>
            <a:avLst/>
            <a:gdLst>
              <a:gd name="connsiteX0" fmla="*/ 37934 w 37934"/>
              <a:gd name="connsiteY0" fmla="*/ 18986 h 37934"/>
              <a:gd name="connsiteX1" fmla="*/ 18973 w 37934"/>
              <a:gd name="connsiteY1" fmla="*/ 37934 h 37934"/>
              <a:gd name="connsiteX2" fmla="*/ 0 w 37934"/>
              <a:gd name="connsiteY2" fmla="*/ 18986 h 37934"/>
              <a:gd name="connsiteX3" fmla="*/ 18973 w 37934"/>
              <a:gd name="connsiteY3" fmla="*/ 0 h 37934"/>
              <a:gd name="connsiteX4" fmla="*/ 37934 w 37934"/>
              <a:gd name="connsiteY4" fmla="*/ 18986 h 379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934" h="37934">
                <a:moveTo>
                  <a:pt x="37934" y="18986"/>
                </a:moveTo>
                <a:cubicBezTo>
                  <a:pt x="37934" y="29438"/>
                  <a:pt x="29463" y="37934"/>
                  <a:pt x="18973" y="37934"/>
                </a:cubicBezTo>
                <a:cubicBezTo>
                  <a:pt x="8508" y="37934"/>
                  <a:pt x="0" y="29438"/>
                  <a:pt x="0" y="18986"/>
                </a:cubicBezTo>
                <a:cubicBezTo>
                  <a:pt x="0" y="8483"/>
                  <a:pt x="8508" y="0"/>
                  <a:pt x="18973" y="0"/>
                </a:cubicBezTo>
                <a:cubicBezTo>
                  <a:pt x="29463" y="0"/>
                  <a:pt x="37934" y="8483"/>
                  <a:pt x="37934" y="18986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Freeform 3"/>
          <p:cNvSpPr/>
          <p:nvPr/>
        </p:nvSpPr>
        <p:spPr>
          <a:xfrm>
            <a:off x="2062741" y="557495"/>
            <a:ext cx="37592" cy="37617"/>
          </a:xfrm>
          <a:custGeom>
            <a:avLst/>
            <a:gdLst>
              <a:gd name="connsiteX0" fmla="*/ 37592 w 37592"/>
              <a:gd name="connsiteY0" fmla="*/ 18834 h 37617"/>
              <a:gd name="connsiteX1" fmla="*/ 18783 w 37592"/>
              <a:gd name="connsiteY1" fmla="*/ 37617 h 37617"/>
              <a:gd name="connsiteX2" fmla="*/ 0 w 37592"/>
              <a:gd name="connsiteY2" fmla="*/ 18834 h 37617"/>
              <a:gd name="connsiteX3" fmla="*/ 18783 w 37592"/>
              <a:gd name="connsiteY3" fmla="*/ 0 h 37617"/>
              <a:gd name="connsiteX4" fmla="*/ 37592 w 37592"/>
              <a:gd name="connsiteY4" fmla="*/ 18834 h 376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592" h="37617">
                <a:moveTo>
                  <a:pt x="37592" y="18834"/>
                </a:moveTo>
                <a:cubicBezTo>
                  <a:pt x="37592" y="29197"/>
                  <a:pt x="29197" y="37617"/>
                  <a:pt x="18783" y="37617"/>
                </a:cubicBezTo>
                <a:cubicBezTo>
                  <a:pt x="8394" y="37617"/>
                  <a:pt x="0" y="29197"/>
                  <a:pt x="0" y="18834"/>
                </a:cubicBezTo>
                <a:cubicBezTo>
                  <a:pt x="0" y="8445"/>
                  <a:pt x="8394" y="0"/>
                  <a:pt x="18783" y="0"/>
                </a:cubicBezTo>
                <a:cubicBezTo>
                  <a:pt x="29197" y="0"/>
                  <a:pt x="37592" y="8445"/>
                  <a:pt x="37592" y="18834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2020938" y="587768"/>
            <a:ext cx="11976" cy="5969"/>
          </a:xfrm>
          <a:custGeom>
            <a:avLst/>
            <a:gdLst>
              <a:gd name="connsiteX0" fmla="*/ 11976 w 11976"/>
              <a:gd name="connsiteY0" fmla="*/ 5969 h 5969"/>
              <a:gd name="connsiteX1" fmla="*/ 0 w 11976"/>
              <a:gd name="connsiteY1" fmla="*/ 5969 h 5969"/>
              <a:gd name="connsiteX2" fmla="*/ 0 w 11976"/>
              <a:gd name="connsiteY2" fmla="*/ 0 h 5969"/>
              <a:gd name="connsiteX3" fmla="*/ 11976 w 11976"/>
              <a:gd name="connsiteY3" fmla="*/ 0 h 5969"/>
              <a:gd name="connsiteX4" fmla="*/ 11976 w 11976"/>
              <a:gd name="connsiteY4" fmla="*/ 5969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76" h="5969">
                <a:moveTo>
                  <a:pt x="11976" y="5969"/>
                </a:moveTo>
                <a:lnTo>
                  <a:pt x="0" y="5969"/>
                </a:lnTo>
                <a:lnTo>
                  <a:pt x="0" y="0"/>
                </a:lnTo>
                <a:lnTo>
                  <a:pt x="11976" y="0"/>
                </a:lnTo>
                <a:lnTo>
                  <a:pt x="11976" y="596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0" name="Freeform 3"/>
          <p:cNvSpPr/>
          <p:nvPr/>
        </p:nvSpPr>
        <p:spPr>
          <a:xfrm>
            <a:off x="2053752" y="597010"/>
            <a:ext cx="37896" cy="37909"/>
          </a:xfrm>
          <a:custGeom>
            <a:avLst/>
            <a:gdLst>
              <a:gd name="connsiteX0" fmla="*/ 37896 w 37896"/>
              <a:gd name="connsiteY0" fmla="*/ 18961 h 37909"/>
              <a:gd name="connsiteX1" fmla="*/ 18948 w 37896"/>
              <a:gd name="connsiteY1" fmla="*/ 37909 h 37909"/>
              <a:gd name="connsiteX2" fmla="*/ 0 w 37896"/>
              <a:gd name="connsiteY2" fmla="*/ 18961 h 37909"/>
              <a:gd name="connsiteX3" fmla="*/ 18948 w 37896"/>
              <a:gd name="connsiteY3" fmla="*/ 0 h 37909"/>
              <a:gd name="connsiteX4" fmla="*/ 37896 w 37896"/>
              <a:gd name="connsiteY4" fmla="*/ 18961 h 379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09">
                <a:moveTo>
                  <a:pt x="37896" y="18961"/>
                </a:moveTo>
                <a:cubicBezTo>
                  <a:pt x="37896" y="29425"/>
                  <a:pt x="29425" y="37909"/>
                  <a:pt x="18948" y="37909"/>
                </a:cubicBezTo>
                <a:cubicBezTo>
                  <a:pt x="8483" y="37909"/>
                  <a:pt x="0" y="29425"/>
                  <a:pt x="0" y="18961"/>
                </a:cubicBezTo>
                <a:cubicBezTo>
                  <a:pt x="0" y="8483"/>
                  <a:pt x="8483" y="0"/>
                  <a:pt x="18948" y="0"/>
                </a:cubicBezTo>
                <a:cubicBezTo>
                  <a:pt x="29425" y="0"/>
                  <a:pt x="37896" y="8483"/>
                  <a:pt x="37896" y="189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2066001" y="568850"/>
            <a:ext cx="31064" cy="19570"/>
          </a:xfrm>
          <a:custGeom>
            <a:avLst/>
            <a:gdLst>
              <a:gd name="connsiteX0" fmla="*/ 31064 w 31064"/>
              <a:gd name="connsiteY0" fmla="*/ 4063 h 19570"/>
              <a:gd name="connsiteX1" fmla="*/ 15455 w 31064"/>
              <a:gd name="connsiteY1" fmla="*/ 0 h 19570"/>
              <a:gd name="connsiteX2" fmla="*/ 0 w 31064"/>
              <a:gd name="connsiteY2" fmla="*/ 3924 h 19570"/>
              <a:gd name="connsiteX3" fmla="*/ 5676 w 31064"/>
              <a:gd name="connsiteY3" fmla="*/ 5930 h 19570"/>
              <a:gd name="connsiteX4" fmla="*/ 6972 w 31064"/>
              <a:gd name="connsiteY4" fmla="*/ 6400 h 19570"/>
              <a:gd name="connsiteX5" fmla="*/ 14350 w 31064"/>
              <a:gd name="connsiteY5" fmla="*/ 3721 h 19570"/>
              <a:gd name="connsiteX6" fmla="*/ 14947 w 31064"/>
              <a:gd name="connsiteY6" fmla="*/ 4114 h 19570"/>
              <a:gd name="connsiteX7" fmla="*/ 11188 w 31064"/>
              <a:gd name="connsiteY7" fmla="*/ 5156 h 19570"/>
              <a:gd name="connsiteX8" fmla="*/ 7416 w 31064"/>
              <a:gd name="connsiteY8" fmla="*/ 6565 h 19570"/>
              <a:gd name="connsiteX9" fmla="*/ 13512 w 31064"/>
              <a:gd name="connsiteY9" fmla="*/ 8813 h 19570"/>
              <a:gd name="connsiteX10" fmla="*/ 13677 w 31064"/>
              <a:gd name="connsiteY10" fmla="*/ 9677 h 19570"/>
              <a:gd name="connsiteX11" fmla="*/ 13804 w 31064"/>
              <a:gd name="connsiteY11" fmla="*/ 9791 h 19570"/>
              <a:gd name="connsiteX12" fmla="*/ 13677 w 31064"/>
              <a:gd name="connsiteY12" fmla="*/ 9677 h 19570"/>
              <a:gd name="connsiteX13" fmla="*/ 6959 w 31064"/>
              <a:gd name="connsiteY13" fmla="*/ 6972 h 19570"/>
              <a:gd name="connsiteX14" fmla="*/ 6959 w 31064"/>
              <a:gd name="connsiteY14" fmla="*/ 12153 h 19570"/>
              <a:gd name="connsiteX15" fmla="*/ 6629 w 31064"/>
              <a:gd name="connsiteY15" fmla="*/ 12826 h 19570"/>
              <a:gd name="connsiteX16" fmla="*/ 6299 w 31064"/>
              <a:gd name="connsiteY16" fmla="*/ 7188 h 19570"/>
              <a:gd name="connsiteX17" fmla="*/ 6540 w 31064"/>
              <a:gd name="connsiteY17" fmla="*/ 6807 h 19570"/>
              <a:gd name="connsiteX18" fmla="*/ 5676 w 31064"/>
              <a:gd name="connsiteY18" fmla="*/ 6476 h 19570"/>
              <a:gd name="connsiteX19" fmla="*/ 5676 w 31064"/>
              <a:gd name="connsiteY19" fmla="*/ 11201 h 19570"/>
              <a:gd name="connsiteX20" fmla="*/ 6629 w 31064"/>
              <a:gd name="connsiteY20" fmla="*/ 13271 h 19570"/>
              <a:gd name="connsiteX21" fmla="*/ 6629 w 31064"/>
              <a:gd name="connsiteY21" fmla="*/ 15189 h 19570"/>
              <a:gd name="connsiteX22" fmla="*/ 6299 w 31064"/>
              <a:gd name="connsiteY22" fmla="*/ 15989 h 19570"/>
              <a:gd name="connsiteX23" fmla="*/ 5918 w 31064"/>
              <a:gd name="connsiteY23" fmla="*/ 19570 h 19570"/>
              <a:gd name="connsiteX24" fmla="*/ 8026 w 31064"/>
              <a:gd name="connsiteY24" fmla="*/ 19316 h 19570"/>
              <a:gd name="connsiteX25" fmla="*/ 7607 w 31064"/>
              <a:gd name="connsiteY25" fmla="*/ 17551 h 19570"/>
              <a:gd name="connsiteX26" fmla="*/ 7099 w 31064"/>
              <a:gd name="connsiteY26" fmla="*/ 15989 h 19570"/>
              <a:gd name="connsiteX27" fmla="*/ 7149 w 31064"/>
              <a:gd name="connsiteY27" fmla="*/ 15100 h 19570"/>
              <a:gd name="connsiteX28" fmla="*/ 6896 w 31064"/>
              <a:gd name="connsiteY28" fmla="*/ 13525 h 19570"/>
              <a:gd name="connsiteX29" fmla="*/ 15379 w 31064"/>
              <a:gd name="connsiteY29" fmla="*/ 15989 h 19570"/>
              <a:gd name="connsiteX30" fmla="*/ 25082 w 31064"/>
              <a:gd name="connsiteY30" fmla="*/ 11201 h 19570"/>
              <a:gd name="connsiteX31" fmla="*/ 25082 w 31064"/>
              <a:gd name="connsiteY31" fmla="*/ 6413 h 19570"/>
              <a:gd name="connsiteX32" fmla="*/ 14020 w 31064"/>
              <a:gd name="connsiteY32" fmla="*/ 10045 h 19570"/>
              <a:gd name="connsiteX33" fmla="*/ 13804 w 31064"/>
              <a:gd name="connsiteY33" fmla="*/ 8813 h 19570"/>
              <a:gd name="connsiteX34" fmla="*/ 25082 w 31064"/>
              <a:gd name="connsiteY34" fmla="*/ 5715 h 19570"/>
              <a:gd name="connsiteX35" fmla="*/ 31064 w 31064"/>
              <a:gd name="connsiteY35" fmla="*/ 4063 h 195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</a:cxnLst>
            <a:rect l="l" t="t" r="r" b="b"/>
            <a:pathLst>
              <a:path w="31064" h="19570">
                <a:moveTo>
                  <a:pt x="31064" y="4063"/>
                </a:moveTo>
                <a:lnTo>
                  <a:pt x="15455" y="0"/>
                </a:lnTo>
                <a:lnTo>
                  <a:pt x="0" y="3924"/>
                </a:lnTo>
                <a:lnTo>
                  <a:pt x="5676" y="5930"/>
                </a:lnTo>
                <a:lnTo>
                  <a:pt x="6972" y="6400"/>
                </a:lnTo>
                <a:cubicBezTo>
                  <a:pt x="7835" y="5702"/>
                  <a:pt x="9842" y="4635"/>
                  <a:pt x="14350" y="3721"/>
                </a:cubicBezTo>
                <a:cubicBezTo>
                  <a:pt x="14947" y="3594"/>
                  <a:pt x="14947" y="4114"/>
                  <a:pt x="14947" y="4114"/>
                </a:cubicBezTo>
                <a:cubicBezTo>
                  <a:pt x="14947" y="4114"/>
                  <a:pt x="12966" y="4775"/>
                  <a:pt x="11188" y="5156"/>
                </a:cubicBezTo>
                <a:cubicBezTo>
                  <a:pt x="9829" y="5448"/>
                  <a:pt x="8191" y="6070"/>
                  <a:pt x="7416" y="6565"/>
                </a:cubicBezTo>
                <a:lnTo>
                  <a:pt x="13512" y="8813"/>
                </a:lnTo>
                <a:cubicBezTo>
                  <a:pt x="13512" y="8813"/>
                  <a:pt x="13550" y="9423"/>
                  <a:pt x="13677" y="9677"/>
                </a:cubicBezTo>
                <a:cubicBezTo>
                  <a:pt x="13779" y="9740"/>
                  <a:pt x="13830" y="9766"/>
                  <a:pt x="13804" y="9791"/>
                </a:cubicBezTo>
                <a:cubicBezTo>
                  <a:pt x="13766" y="9817"/>
                  <a:pt x="13715" y="9766"/>
                  <a:pt x="13677" y="9677"/>
                </a:cubicBezTo>
                <a:cubicBezTo>
                  <a:pt x="12915" y="9270"/>
                  <a:pt x="9016" y="7759"/>
                  <a:pt x="6959" y="6972"/>
                </a:cubicBezTo>
                <a:cubicBezTo>
                  <a:pt x="6730" y="7480"/>
                  <a:pt x="7023" y="10782"/>
                  <a:pt x="6959" y="12153"/>
                </a:cubicBezTo>
                <a:cubicBezTo>
                  <a:pt x="7023" y="12445"/>
                  <a:pt x="6629" y="12826"/>
                  <a:pt x="6629" y="12826"/>
                </a:cubicBezTo>
                <a:lnTo>
                  <a:pt x="6299" y="7188"/>
                </a:lnTo>
                <a:cubicBezTo>
                  <a:pt x="6299" y="7188"/>
                  <a:pt x="6337" y="7035"/>
                  <a:pt x="6540" y="6807"/>
                </a:cubicBezTo>
                <a:cubicBezTo>
                  <a:pt x="6006" y="6604"/>
                  <a:pt x="5676" y="6476"/>
                  <a:pt x="5676" y="6476"/>
                </a:cubicBezTo>
                <a:lnTo>
                  <a:pt x="5676" y="11201"/>
                </a:lnTo>
                <a:cubicBezTo>
                  <a:pt x="5676" y="11937"/>
                  <a:pt x="6019" y="12636"/>
                  <a:pt x="6629" y="13271"/>
                </a:cubicBezTo>
                <a:lnTo>
                  <a:pt x="6629" y="15189"/>
                </a:lnTo>
                <a:cubicBezTo>
                  <a:pt x="6629" y="15189"/>
                  <a:pt x="6172" y="15519"/>
                  <a:pt x="6299" y="15989"/>
                </a:cubicBezTo>
                <a:cubicBezTo>
                  <a:pt x="5918" y="17627"/>
                  <a:pt x="5206" y="19100"/>
                  <a:pt x="5918" y="19570"/>
                </a:cubicBezTo>
                <a:cubicBezTo>
                  <a:pt x="6629" y="20040"/>
                  <a:pt x="7950" y="19532"/>
                  <a:pt x="8026" y="19316"/>
                </a:cubicBezTo>
                <a:cubicBezTo>
                  <a:pt x="8102" y="19100"/>
                  <a:pt x="7683" y="17970"/>
                  <a:pt x="7607" y="17551"/>
                </a:cubicBezTo>
                <a:cubicBezTo>
                  <a:pt x="7518" y="17119"/>
                  <a:pt x="7099" y="15989"/>
                  <a:pt x="7099" y="15989"/>
                </a:cubicBezTo>
                <a:cubicBezTo>
                  <a:pt x="7099" y="15989"/>
                  <a:pt x="7645" y="15354"/>
                  <a:pt x="7149" y="15100"/>
                </a:cubicBezTo>
                <a:cubicBezTo>
                  <a:pt x="6870" y="14960"/>
                  <a:pt x="6857" y="14198"/>
                  <a:pt x="6896" y="13525"/>
                </a:cubicBezTo>
                <a:cubicBezTo>
                  <a:pt x="8546" y="14986"/>
                  <a:pt x="11747" y="15989"/>
                  <a:pt x="15379" y="15989"/>
                </a:cubicBezTo>
                <a:cubicBezTo>
                  <a:pt x="20751" y="15989"/>
                  <a:pt x="25082" y="13830"/>
                  <a:pt x="25082" y="11201"/>
                </a:cubicBezTo>
                <a:lnTo>
                  <a:pt x="25082" y="6413"/>
                </a:lnTo>
                <a:cubicBezTo>
                  <a:pt x="24802" y="6464"/>
                  <a:pt x="14020" y="10045"/>
                  <a:pt x="14020" y="10045"/>
                </a:cubicBezTo>
                <a:lnTo>
                  <a:pt x="13804" y="8813"/>
                </a:lnTo>
                <a:lnTo>
                  <a:pt x="25082" y="5715"/>
                </a:lnTo>
                <a:lnTo>
                  <a:pt x="31064" y="406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3" name="Freeform 3"/>
          <p:cNvSpPr/>
          <p:nvPr/>
        </p:nvSpPr>
        <p:spPr>
          <a:xfrm>
            <a:off x="1893257" y="359387"/>
            <a:ext cx="53822" cy="68249"/>
          </a:xfrm>
          <a:custGeom>
            <a:avLst/>
            <a:gdLst>
              <a:gd name="connsiteX0" fmla="*/ 34023 w 53822"/>
              <a:gd name="connsiteY0" fmla="*/ 68249 h 68249"/>
              <a:gd name="connsiteX1" fmla="*/ 9969 w 53822"/>
              <a:gd name="connsiteY1" fmla="*/ 58420 h 68249"/>
              <a:gd name="connsiteX2" fmla="*/ 0 w 53822"/>
              <a:gd name="connsiteY2" fmla="*/ 34429 h 68249"/>
              <a:gd name="connsiteX3" fmla="*/ 8280 w 53822"/>
              <a:gd name="connsiteY3" fmla="*/ 12064 h 68249"/>
              <a:gd name="connsiteX4" fmla="*/ 34709 w 53822"/>
              <a:gd name="connsiteY4" fmla="*/ 0 h 68249"/>
              <a:gd name="connsiteX5" fmla="*/ 51803 w 53822"/>
              <a:gd name="connsiteY5" fmla="*/ 4775 h 68249"/>
              <a:gd name="connsiteX6" fmla="*/ 53822 w 53822"/>
              <a:gd name="connsiteY6" fmla="*/ 5943 h 68249"/>
              <a:gd name="connsiteX7" fmla="*/ 53822 w 53822"/>
              <a:gd name="connsiteY7" fmla="*/ 27177 h 68249"/>
              <a:gd name="connsiteX8" fmla="*/ 47244 w 53822"/>
              <a:gd name="connsiteY8" fmla="*/ 21678 h 68249"/>
              <a:gd name="connsiteX9" fmla="*/ 34074 w 53822"/>
              <a:gd name="connsiteY9" fmla="*/ 16243 h 68249"/>
              <a:gd name="connsiteX10" fmla="*/ 21932 w 53822"/>
              <a:gd name="connsiteY10" fmla="*/ 21424 h 68249"/>
              <a:gd name="connsiteX11" fmla="*/ 16853 w 53822"/>
              <a:gd name="connsiteY11" fmla="*/ 34302 h 68249"/>
              <a:gd name="connsiteX12" fmla="*/ 21882 w 53822"/>
              <a:gd name="connsiteY12" fmla="*/ 46926 h 68249"/>
              <a:gd name="connsiteX13" fmla="*/ 34125 w 53822"/>
              <a:gd name="connsiteY13" fmla="*/ 52006 h 68249"/>
              <a:gd name="connsiteX14" fmla="*/ 40297 w 53822"/>
              <a:gd name="connsiteY14" fmla="*/ 50863 h 68249"/>
              <a:gd name="connsiteX15" fmla="*/ 40436 w 53822"/>
              <a:gd name="connsiteY15" fmla="*/ 50812 h 68249"/>
              <a:gd name="connsiteX16" fmla="*/ 43522 w 53822"/>
              <a:gd name="connsiteY16" fmla="*/ 49123 h 68249"/>
              <a:gd name="connsiteX17" fmla="*/ 47206 w 53822"/>
              <a:gd name="connsiteY17" fmla="*/ 46316 h 68249"/>
              <a:gd name="connsiteX18" fmla="*/ 53822 w 53822"/>
              <a:gd name="connsiteY18" fmla="*/ 40766 h 68249"/>
              <a:gd name="connsiteX19" fmla="*/ 53822 w 53822"/>
              <a:gd name="connsiteY19" fmla="*/ 62306 h 68249"/>
              <a:gd name="connsiteX20" fmla="*/ 51765 w 53822"/>
              <a:gd name="connsiteY20" fmla="*/ 63449 h 68249"/>
              <a:gd name="connsiteX21" fmla="*/ 34023 w 53822"/>
              <a:gd name="connsiteY21" fmla="*/ 68249 h 682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53822" h="68249">
                <a:moveTo>
                  <a:pt x="34023" y="68249"/>
                </a:moveTo>
                <a:cubicBezTo>
                  <a:pt x="24650" y="68249"/>
                  <a:pt x="16586" y="64922"/>
                  <a:pt x="9969" y="58420"/>
                </a:cubicBezTo>
                <a:cubicBezTo>
                  <a:pt x="3340" y="51803"/>
                  <a:pt x="0" y="43726"/>
                  <a:pt x="0" y="34429"/>
                </a:cubicBezTo>
                <a:cubicBezTo>
                  <a:pt x="0" y="26111"/>
                  <a:pt x="2806" y="18592"/>
                  <a:pt x="8280" y="12064"/>
                </a:cubicBezTo>
                <a:cubicBezTo>
                  <a:pt x="15087" y="4038"/>
                  <a:pt x="23952" y="0"/>
                  <a:pt x="34709" y="0"/>
                </a:cubicBezTo>
                <a:cubicBezTo>
                  <a:pt x="40601" y="0"/>
                  <a:pt x="46355" y="1600"/>
                  <a:pt x="51803" y="4775"/>
                </a:cubicBezTo>
                <a:lnTo>
                  <a:pt x="53822" y="5943"/>
                </a:lnTo>
                <a:lnTo>
                  <a:pt x="53822" y="27177"/>
                </a:lnTo>
                <a:lnTo>
                  <a:pt x="47244" y="21678"/>
                </a:lnTo>
                <a:cubicBezTo>
                  <a:pt x="42875" y="18034"/>
                  <a:pt x="38569" y="16243"/>
                  <a:pt x="34074" y="16243"/>
                </a:cubicBezTo>
                <a:cubicBezTo>
                  <a:pt x="29222" y="16243"/>
                  <a:pt x="25234" y="17945"/>
                  <a:pt x="21932" y="21424"/>
                </a:cubicBezTo>
                <a:cubicBezTo>
                  <a:pt x="18503" y="24980"/>
                  <a:pt x="16853" y="29171"/>
                  <a:pt x="16853" y="34302"/>
                </a:cubicBezTo>
                <a:cubicBezTo>
                  <a:pt x="16853" y="39369"/>
                  <a:pt x="18503" y="43497"/>
                  <a:pt x="21882" y="46926"/>
                </a:cubicBezTo>
                <a:cubicBezTo>
                  <a:pt x="25234" y="50342"/>
                  <a:pt x="29248" y="52006"/>
                  <a:pt x="34125" y="52006"/>
                </a:cubicBezTo>
                <a:cubicBezTo>
                  <a:pt x="36588" y="52006"/>
                  <a:pt x="38671" y="51612"/>
                  <a:pt x="40297" y="50863"/>
                </a:cubicBezTo>
                <a:lnTo>
                  <a:pt x="40436" y="50812"/>
                </a:lnTo>
                <a:cubicBezTo>
                  <a:pt x="41402" y="50406"/>
                  <a:pt x="42430" y="49822"/>
                  <a:pt x="43522" y="49123"/>
                </a:cubicBezTo>
                <a:cubicBezTo>
                  <a:pt x="44678" y="48361"/>
                  <a:pt x="45923" y="47447"/>
                  <a:pt x="47206" y="46316"/>
                </a:cubicBezTo>
                <a:lnTo>
                  <a:pt x="53822" y="40766"/>
                </a:lnTo>
                <a:lnTo>
                  <a:pt x="53822" y="62306"/>
                </a:lnTo>
                <a:lnTo>
                  <a:pt x="51765" y="63449"/>
                </a:lnTo>
                <a:cubicBezTo>
                  <a:pt x="46164" y="66636"/>
                  <a:pt x="40208" y="68249"/>
                  <a:pt x="34023" y="68249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4" name="Freeform 3"/>
          <p:cNvSpPr/>
          <p:nvPr/>
        </p:nvSpPr>
        <p:spPr>
          <a:xfrm>
            <a:off x="2050122" y="360527"/>
            <a:ext cx="16751" cy="66052"/>
          </a:xfrm>
          <a:custGeom>
            <a:avLst/>
            <a:gdLst>
              <a:gd name="connsiteX0" fmla="*/ 8375 w 16751"/>
              <a:gd name="connsiteY0" fmla="*/ 0 h 66052"/>
              <a:gd name="connsiteX1" fmla="*/ 8375 w 16751"/>
              <a:gd name="connsiteY1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751" h="66052">
                <a:moveTo>
                  <a:pt x="8375" y="0"/>
                </a:moveTo>
                <a:lnTo>
                  <a:pt x="8375" y="66052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Freeform 3"/>
          <p:cNvSpPr/>
          <p:nvPr/>
        </p:nvSpPr>
        <p:spPr>
          <a:xfrm>
            <a:off x="2066728" y="360522"/>
            <a:ext cx="43421" cy="66052"/>
          </a:xfrm>
          <a:custGeom>
            <a:avLst/>
            <a:gdLst>
              <a:gd name="connsiteX0" fmla="*/ 30124 w 43421"/>
              <a:gd name="connsiteY0" fmla="*/ 66052 h 66052"/>
              <a:gd name="connsiteX1" fmla="*/ 13347 w 43421"/>
              <a:gd name="connsiteY1" fmla="*/ 66052 h 66052"/>
              <a:gd name="connsiteX2" fmla="*/ 13347 w 43421"/>
              <a:gd name="connsiteY2" fmla="*/ 16243 h 66052"/>
              <a:gd name="connsiteX3" fmla="*/ 0 w 43421"/>
              <a:gd name="connsiteY3" fmla="*/ 16243 h 66052"/>
              <a:gd name="connsiteX4" fmla="*/ 0 w 43421"/>
              <a:gd name="connsiteY4" fmla="*/ 0 h 66052"/>
              <a:gd name="connsiteX5" fmla="*/ 43421 w 43421"/>
              <a:gd name="connsiteY5" fmla="*/ 0 h 66052"/>
              <a:gd name="connsiteX6" fmla="*/ 43421 w 43421"/>
              <a:gd name="connsiteY6" fmla="*/ 16243 h 66052"/>
              <a:gd name="connsiteX7" fmla="*/ 30124 w 43421"/>
              <a:gd name="connsiteY7" fmla="*/ 16243 h 66052"/>
              <a:gd name="connsiteX8" fmla="*/ 30124 w 43421"/>
              <a:gd name="connsiteY8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43421" h="66052">
                <a:moveTo>
                  <a:pt x="30124" y="66052"/>
                </a:moveTo>
                <a:lnTo>
                  <a:pt x="13347" y="66052"/>
                </a:lnTo>
                <a:lnTo>
                  <a:pt x="13347" y="16243"/>
                </a:lnTo>
                <a:lnTo>
                  <a:pt x="0" y="16243"/>
                </a:lnTo>
                <a:lnTo>
                  <a:pt x="0" y="0"/>
                </a:lnTo>
                <a:lnTo>
                  <a:pt x="43421" y="0"/>
                </a:lnTo>
                <a:lnTo>
                  <a:pt x="43421" y="16243"/>
                </a:lnTo>
                <a:lnTo>
                  <a:pt x="30124" y="16243"/>
                </a:lnTo>
                <a:lnTo>
                  <a:pt x="30124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6" name="Freeform 3"/>
          <p:cNvSpPr/>
          <p:nvPr/>
        </p:nvSpPr>
        <p:spPr>
          <a:xfrm>
            <a:off x="2163857" y="360522"/>
            <a:ext cx="33820" cy="66052"/>
          </a:xfrm>
          <a:custGeom>
            <a:avLst/>
            <a:gdLst>
              <a:gd name="connsiteX0" fmla="*/ 33820 w 33820"/>
              <a:gd name="connsiteY0" fmla="*/ 66052 h 66052"/>
              <a:gd name="connsiteX1" fmla="*/ 0 w 33820"/>
              <a:gd name="connsiteY1" fmla="*/ 66052 h 66052"/>
              <a:gd name="connsiteX2" fmla="*/ 0 w 33820"/>
              <a:gd name="connsiteY2" fmla="*/ 0 h 66052"/>
              <a:gd name="connsiteX3" fmla="*/ 16751 w 33820"/>
              <a:gd name="connsiteY3" fmla="*/ 0 h 66052"/>
              <a:gd name="connsiteX4" fmla="*/ 16751 w 33820"/>
              <a:gd name="connsiteY4" fmla="*/ 49809 h 66052"/>
              <a:gd name="connsiteX5" fmla="*/ 33820 w 33820"/>
              <a:gd name="connsiteY5" fmla="*/ 49809 h 66052"/>
              <a:gd name="connsiteX6" fmla="*/ 33820 w 33820"/>
              <a:gd name="connsiteY6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3820" h="66052">
                <a:moveTo>
                  <a:pt x="33820" y="66052"/>
                </a:moveTo>
                <a:lnTo>
                  <a:pt x="0" y="66052"/>
                </a:lnTo>
                <a:lnTo>
                  <a:pt x="0" y="0"/>
                </a:lnTo>
                <a:lnTo>
                  <a:pt x="16751" y="0"/>
                </a:lnTo>
                <a:lnTo>
                  <a:pt x="16751" y="49809"/>
                </a:lnTo>
                <a:lnTo>
                  <a:pt x="33820" y="49809"/>
                </a:lnTo>
                <a:lnTo>
                  <a:pt x="33820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7" name="Freeform 3"/>
          <p:cNvSpPr/>
          <p:nvPr/>
        </p:nvSpPr>
        <p:spPr>
          <a:xfrm>
            <a:off x="1899343" y="664846"/>
            <a:ext cx="51003" cy="76174"/>
          </a:xfrm>
          <a:custGeom>
            <a:avLst/>
            <a:gdLst>
              <a:gd name="connsiteX0" fmla="*/ 25679 w 51003"/>
              <a:gd name="connsiteY0" fmla="*/ 76174 h 76174"/>
              <a:gd name="connsiteX1" fmla="*/ 8763 w 51003"/>
              <a:gd name="connsiteY1" fmla="*/ 69989 h 76174"/>
              <a:gd name="connsiteX2" fmla="*/ 596 w 51003"/>
              <a:gd name="connsiteY2" fmla="*/ 53276 h 76174"/>
              <a:gd name="connsiteX3" fmla="*/ 0 w 51003"/>
              <a:gd name="connsiteY3" fmla="*/ 49136 h 76174"/>
              <a:gd name="connsiteX4" fmla="*/ 18783 w 51003"/>
              <a:gd name="connsiteY4" fmla="*/ 45021 h 76174"/>
              <a:gd name="connsiteX5" fmla="*/ 19354 w 51003"/>
              <a:gd name="connsiteY5" fmla="*/ 49911 h 76174"/>
              <a:gd name="connsiteX6" fmla="*/ 20815 w 51003"/>
              <a:gd name="connsiteY6" fmla="*/ 55587 h 76174"/>
              <a:gd name="connsiteX7" fmla="*/ 20916 w 51003"/>
              <a:gd name="connsiteY7" fmla="*/ 55714 h 76174"/>
              <a:gd name="connsiteX8" fmla="*/ 26073 w 51003"/>
              <a:gd name="connsiteY8" fmla="*/ 58051 h 76174"/>
              <a:gd name="connsiteX9" fmla="*/ 30480 w 51003"/>
              <a:gd name="connsiteY9" fmla="*/ 56324 h 76174"/>
              <a:gd name="connsiteX10" fmla="*/ 32194 w 51003"/>
              <a:gd name="connsiteY10" fmla="*/ 51714 h 76174"/>
              <a:gd name="connsiteX11" fmla="*/ 31902 w 51003"/>
              <a:gd name="connsiteY11" fmla="*/ 49669 h 76174"/>
              <a:gd name="connsiteX12" fmla="*/ 31102 w 51003"/>
              <a:gd name="connsiteY12" fmla="*/ 48209 h 76174"/>
              <a:gd name="connsiteX13" fmla="*/ 29171 w 51003"/>
              <a:gd name="connsiteY13" fmla="*/ 46608 h 76174"/>
              <a:gd name="connsiteX14" fmla="*/ 25679 w 51003"/>
              <a:gd name="connsiteY14" fmla="*/ 44792 h 76174"/>
              <a:gd name="connsiteX15" fmla="*/ 19481 w 51003"/>
              <a:gd name="connsiteY15" fmla="*/ 42202 h 76174"/>
              <a:gd name="connsiteX16" fmla="*/ 3441 w 51003"/>
              <a:gd name="connsiteY16" fmla="*/ 21640 h 76174"/>
              <a:gd name="connsiteX17" fmla="*/ 10528 w 51003"/>
              <a:gd name="connsiteY17" fmla="*/ 6083 h 76174"/>
              <a:gd name="connsiteX18" fmla="*/ 27368 w 51003"/>
              <a:gd name="connsiteY18" fmla="*/ 0 h 76174"/>
              <a:gd name="connsiteX19" fmla="*/ 48729 w 51003"/>
              <a:gd name="connsiteY19" fmla="*/ 13131 h 76174"/>
              <a:gd name="connsiteX20" fmla="*/ 50927 w 51003"/>
              <a:gd name="connsiteY20" fmla="*/ 16941 h 76174"/>
              <a:gd name="connsiteX21" fmla="*/ 35318 w 51003"/>
              <a:gd name="connsiteY21" fmla="*/ 26225 h 76174"/>
              <a:gd name="connsiteX22" fmla="*/ 33045 w 51003"/>
              <a:gd name="connsiteY22" fmla="*/ 22288 h 76174"/>
              <a:gd name="connsiteX23" fmla="*/ 30441 w 51003"/>
              <a:gd name="connsiteY23" fmla="*/ 18884 h 76174"/>
              <a:gd name="connsiteX24" fmla="*/ 30276 w 51003"/>
              <a:gd name="connsiteY24" fmla="*/ 18783 h 76174"/>
              <a:gd name="connsiteX25" fmla="*/ 27292 w 51003"/>
              <a:gd name="connsiteY25" fmla="*/ 18173 h 76174"/>
              <a:gd name="connsiteX26" fmla="*/ 23444 w 51003"/>
              <a:gd name="connsiteY26" fmla="*/ 19380 h 76174"/>
              <a:gd name="connsiteX27" fmla="*/ 22339 w 51003"/>
              <a:gd name="connsiteY27" fmla="*/ 21691 h 76174"/>
              <a:gd name="connsiteX28" fmla="*/ 26593 w 51003"/>
              <a:gd name="connsiteY28" fmla="*/ 25222 h 76174"/>
              <a:gd name="connsiteX29" fmla="*/ 33045 w 51003"/>
              <a:gd name="connsiteY29" fmla="*/ 27825 h 76174"/>
              <a:gd name="connsiteX30" fmla="*/ 46393 w 51003"/>
              <a:gd name="connsiteY30" fmla="*/ 37007 h 76174"/>
              <a:gd name="connsiteX31" fmla="*/ 51003 w 51003"/>
              <a:gd name="connsiteY31" fmla="*/ 51041 h 76174"/>
              <a:gd name="connsiteX32" fmla="*/ 43700 w 51003"/>
              <a:gd name="connsiteY32" fmla="*/ 69011 h 76174"/>
              <a:gd name="connsiteX33" fmla="*/ 25679 w 51003"/>
              <a:gd name="connsiteY33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</a:cxnLst>
            <a:rect l="l" t="t" r="r" b="b"/>
            <a:pathLst>
              <a:path w="51003" h="76174">
                <a:moveTo>
                  <a:pt x="25679" y="76174"/>
                </a:moveTo>
                <a:cubicBezTo>
                  <a:pt x="18961" y="76174"/>
                  <a:pt x="13246" y="74104"/>
                  <a:pt x="8763" y="69989"/>
                </a:cubicBezTo>
                <a:cubicBezTo>
                  <a:pt x="4368" y="65951"/>
                  <a:pt x="1625" y="60299"/>
                  <a:pt x="596" y="53276"/>
                </a:cubicBezTo>
                <a:lnTo>
                  <a:pt x="0" y="49136"/>
                </a:lnTo>
                <a:lnTo>
                  <a:pt x="18783" y="45021"/>
                </a:lnTo>
                <a:lnTo>
                  <a:pt x="19354" y="49911"/>
                </a:lnTo>
                <a:cubicBezTo>
                  <a:pt x="19837" y="54165"/>
                  <a:pt x="20650" y="55371"/>
                  <a:pt x="20815" y="55587"/>
                </a:cubicBezTo>
                <a:lnTo>
                  <a:pt x="20916" y="55714"/>
                </a:lnTo>
                <a:cubicBezTo>
                  <a:pt x="21691" y="56807"/>
                  <a:pt x="22961" y="58051"/>
                  <a:pt x="26073" y="58051"/>
                </a:cubicBezTo>
                <a:cubicBezTo>
                  <a:pt x="27914" y="58051"/>
                  <a:pt x="29324" y="57480"/>
                  <a:pt x="30480" y="56324"/>
                </a:cubicBezTo>
                <a:cubicBezTo>
                  <a:pt x="31635" y="55118"/>
                  <a:pt x="32194" y="53632"/>
                  <a:pt x="32194" y="51714"/>
                </a:cubicBezTo>
                <a:cubicBezTo>
                  <a:pt x="32194" y="50939"/>
                  <a:pt x="32118" y="50228"/>
                  <a:pt x="31902" y="49669"/>
                </a:cubicBezTo>
                <a:cubicBezTo>
                  <a:pt x="31762" y="49136"/>
                  <a:pt x="31470" y="48666"/>
                  <a:pt x="31102" y="48209"/>
                </a:cubicBezTo>
                <a:cubicBezTo>
                  <a:pt x="30632" y="47663"/>
                  <a:pt x="29997" y="47155"/>
                  <a:pt x="29171" y="46608"/>
                </a:cubicBezTo>
                <a:cubicBezTo>
                  <a:pt x="28257" y="45986"/>
                  <a:pt x="27051" y="45389"/>
                  <a:pt x="25679" y="44792"/>
                </a:cubicBezTo>
                <a:lnTo>
                  <a:pt x="19481" y="42202"/>
                </a:lnTo>
                <a:cubicBezTo>
                  <a:pt x="12166" y="39128"/>
                  <a:pt x="3441" y="33032"/>
                  <a:pt x="3441" y="21640"/>
                </a:cubicBezTo>
                <a:cubicBezTo>
                  <a:pt x="3441" y="15468"/>
                  <a:pt x="5816" y="10223"/>
                  <a:pt x="10528" y="6083"/>
                </a:cubicBezTo>
                <a:cubicBezTo>
                  <a:pt x="15062" y="2082"/>
                  <a:pt x="20713" y="0"/>
                  <a:pt x="27368" y="0"/>
                </a:cubicBezTo>
                <a:cubicBezTo>
                  <a:pt x="36385" y="0"/>
                  <a:pt x="43776" y="4546"/>
                  <a:pt x="48729" y="13131"/>
                </a:cubicBezTo>
                <a:lnTo>
                  <a:pt x="50927" y="16941"/>
                </a:lnTo>
                <a:lnTo>
                  <a:pt x="35318" y="26225"/>
                </a:lnTo>
                <a:lnTo>
                  <a:pt x="33045" y="22288"/>
                </a:lnTo>
                <a:cubicBezTo>
                  <a:pt x="31470" y="19545"/>
                  <a:pt x="30530" y="18935"/>
                  <a:pt x="30441" y="18884"/>
                </a:cubicBezTo>
                <a:lnTo>
                  <a:pt x="30276" y="18783"/>
                </a:lnTo>
                <a:cubicBezTo>
                  <a:pt x="29616" y="18364"/>
                  <a:pt x="28587" y="18173"/>
                  <a:pt x="27292" y="18173"/>
                </a:cubicBezTo>
                <a:cubicBezTo>
                  <a:pt x="25628" y="18173"/>
                  <a:pt x="24409" y="18567"/>
                  <a:pt x="23444" y="19380"/>
                </a:cubicBezTo>
                <a:cubicBezTo>
                  <a:pt x="22644" y="20053"/>
                  <a:pt x="22339" y="20739"/>
                  <a:pt x="22339" y="21691"/>
                </a:cubicBezTo>
                <a:cubicBezTo>
                  <a:pt x="22339" y="23266"/>
                  <a:pt x="25285" y="24688"/>
                  <a:pt x="26593" y="25222"/>
                </a:cubicBezTo>
                <a:lnTo>
                  <a:pt x="33045" y="27825"/>
                </a:lnTo>
                <a:cubicBezTo>
                  <a:pt x="38989" y="30251"/>
                  <a:pt x="43472" y="33362"/>
                  <a:pt x="46393" y="37007"/>
                </a:cubicBezTo>
                <a:cubicBezTo>
                  <a:pt x="49441" y="40855"/>
                  <a:pt x="51003" y="45593"/>
                  <a:pt x="51003" y="51041"/>
                </a:cubicBezTo>
                <a:cubicBezTo>
                  <a:pt x="51003" y="58229"/>
                  <a:pt x="48539" y="64287"/>
                  <a:pt x="43700" y="69011"/>
                </a:cubicBezTo>
                <a:cubicBezTo>
                  <a:pt x="38874" y="73786"/>
                  <a:pt x="32804" y="76174"/>
                  <a:pt x="25679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8" name="Freeform 3"/>
          <p:cNvSpPr/>
          <p:nvPr/>
        </p:nvSpPr>
        <p:spPr>
          <a:xfrm>
            <a:off x="2026738" y="664846"/>
            <a:ext cx="60020" cy="76174"/>
          </a:xfrm>
          <a:custGeom>
            <a:avLst/>
            <a:gdLst>
              <a:gd name="connsiteX0" fmla="*/ 37934 w 60020"/>
              <a:gd name="connsiteY0" fmla="*/ 76174 h 76174"/>
              <a:gd name="connsiteX1" fmla="*/ 11112 w 60020"/>
              <a:gd name="connsiteY1" fmla="*/ 65189 h 76174"/>
              <a:gd name="connsiteX2" fmla="*/ 0 w 60020"/>
              <a:gd name="connsiteY2" fmla="*/ 38442 h 76174"/>
              <a:gd name="connsiteX3" fmla="*/ 9232 w 60020"/>
              <a:gd name="connsiteY3" fmla="*/ 13487 h 76174"/>
              <a:gd name="connsiteX4" fmla="*/ 38697 w 60020"/>
              <a:gd name="connsiteY4" fmla="*/ 0 h 76174"/>
              <a:gd name="connsiteX5" fmla="*/ 57797 w 60020"/>
              <a:gd name="connsiteY5" fmla="*/ 5346 h 76174"/>
              <a:gd name="connsiteX6" fmla="*/ 60020 w 60020"/>
              <a:gd name="connsiteY6" fmla="*/ 6642 h 76174"/>
              <a:gd name="connsiteX7" fmla="*/ 60020 w 60020"/>
              <a:gd name="connsiteY7" fmla="*/ 30327 h 76174"/>
              <a:gd name="connsiteX8" fmla="*/ 52679 w 60020"/>
              <a:gd name="connsiteY8" fmla="*/ 24218 h 76174"/>
              <a:gd name="connsiteX9" fmla="*/ 38023 w 60020"/>
              <a:gd name="connsiteY9" fmla="*/ 18173 h 76174"/>
              <a:gd name="connsiteX10" fmla="*/ 24434 w 60020"/>
              <a:gd name="connsiteY10" fmla="*/ 23939 h 76174"/>
              <a:gd name="connsiteX11" fmla="*/ 18783 w 60020"/>
              <a:gd name="connsiteY11" fmla="*/ 38315 h 76174"/>
              <a:gd name="connsiteX12" fmla="*/ 24384 w 60020"/>
              <a:gd name="connsiteY12" fmla="*/ 52374 h 76174"/>
              <a:gd name="connsiteX13" fmla="*/ 38062 w 60020"/>
              <a:gd name="connsiteY13" fmla="*/ 58051 h 76174"/>
              <a:gd name="connsiteX14" fmla="*/ 44945 w 60020"/>
              <a:gd name="connsiteY14" fmla="*/ 56781 h 76174"/>
              <a:gd name="connsiteX15" fmla="*/ 45097 w 60020"/>
              <a:gd name="connsiteY15" fmla="*/ 56692 h 76174"/>
              <a:gd name="connsiteX16" fmla="*/ 48564 w 60020"/>
              <a:gd name="connsiteY16" fmla="*/ 54813 h 76174"/>
              <a:gd name="connsiteX17" fmla="*/ 52679 w 60020"/>
              <a:gd name="connsiteY17" fmla="*/ 51714 h 76174"/>
              <a:gd name="connsiteX18" fmla="*/ 60020 w 60020"/>
              <a:gd name="connsiteY18" fmla="*/ 45516 h 76174"/>
              <a:gd name="connsiteX19" fmla="*/ 60020 w 60020"/>
              <a:gd name="connsiteY19" fmla="*/ 69570 h 76174"/>
              <a:gd name="connsiteX20" fmla="*/ 57772 w 60020"/>
              <a:gd name="connsiteY20" fmla="*/ 70827 h 76174"/>
              <a:gd name="connsiteX21" fmla="*/ 37934 w 60020"/>
              <a:gd name="connsiteY21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60020" h="76174">
                <a:moveTo>
                  <a:pt x="37934" y="76174"/>
                </a:moveTo>
                <a:cubicBezTo>
                  <a:pt x="27520" y="76174"/>
                  <a:pt x="18465" y="72478"/>
                  <a:pt x="11112" y="65189"/>
                </a:cubicBezTo>
                <a:cubicBezTo>
                  <a:pt x="3746" y="57848"/>
                  <a:pt x="0" y="48806"/>
                  <a:pt x="0" y="38442"/>
                </a:cubicBezTo>
                <a:cubicBezTo>
                  <a:pt x="0" y="29146"/>
                  <a:pt x="3111" y="20751"/>
                  <a:pt x="9232" y="13487"/>
                </a:cubicBezTo>
                <a:cubicBezTo>
                  <a:pt x="16802" y="4533"/>
                  <a:pt x="26733" y="0"/>
                  <a:pt x="38697" y="0"/>
                </a:cubicBezTo>
                <a:cubicBezTo>
                  <a:pt x="45288" y="0"/>
                  <a:pt x="51714" y="1816"/>
                  <a:pt x="57797" y="5346"/>
                </a:cubicBezTo>
                <a:lnTo>
                  <a:pt x="60020" y="6642"/>
                </a:lnTo>
                <a:lnTo>
                  <a:pt x="60020" y="30327"/>
                </a:lnTo>
                <a:lnTo>
                  <a:pt x="52679" y="24218"/>
                </a:lnTo>
                <a:cubicBezTo>
                  <a:pt x="47828" y="20142"/>
                  <a:pt x="43040" y="18173"/>
                  <a:pt x="38023" y="18173"/>
                </a:cubicBezTo>
                <a:cubicBezTo>
                  <a:pt x="32588" y="18173"/>
                  <a:pt x="28156" y="20053"/>
                  <a:pt x="24434" y="23939"/>
                </a:cubicBezTo>
                <a:cubicBezTo>
                  <a:pt x="20624" y="27889"/>
                  <a:pt x="18783" y="32575"/>
                  <a:pt x="18783" y="38315"/>
                </a:cubicBezTo>
                <a:cubicBezTo>
                  <a:pt x="18783" y="43941"/>
                  <a:pt x="20624" y="48513"/>
                  <a:pt x="24384" y="52374"/>
                </a:cubicBezTo>
                <a:cubicBezTo>
                  <a:pt x="28130" y="56184"/>
                  <a:pt x="32613" y="58051"/>
                  <a:pt x="38062" y="58051"/>
                </a:cubicBezTo>
                <a:cubicBezTo>
                  <a:pt x="40843" y="58051"/>
                  <a:pt x="43154" y="57607"/>
                  <a:pt x="44945" y="56781"/>
                </a:cubicBezTo>
                <a:lnTo>
                  <a:pt x="45097" y="56692"/>
                </a:lnTo>
                <a:cubicBezTo>
                  <a:pt x="46202" y="56261"/>
                  <a:pt x="47358" y="55638"/>
                  <a:pt x="48564" y="54813"/>
                </a:cubicBezTo>
                <a:cubicBezTo>
                  <a:pt x="49822" y="54013"/>
                  <a:pt x="51231" y="52946"/>
                  <a:pt x="52679" y="51714"/>
                </a:cubicBezTo>
                <a:lnTo>
                  <a:pt x="60020" y="45516"/>
                </a:lnTo>
                <a:lnTo>
                  <a:pt x="60020" y="69570"/>
                </a:lnTo>
                <a:lnTo>
                  <a:pt x="57772" y="70827"/>
                </a:lnTo>
                <a:cubicBezTo>
                  <a:pt x="51523" y="74383"/>
                  <a:pt x="44843" y="76174"/>
                  <a:pt x="37934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9" name="Freeform 3"/>
          <p:cNvSpPr/>
          <p:nvPr/>
        </p:nvSpPr>
        <p:spPr>
          <a:xfrm>
            <a:off x="2090153" y="666140"/>
            <a:ext cx="18719" cy="73710"/>
          </a:xfrm>
          <a:custGeom>
            <a:avLst/>
            <a:gdLst>
              <a:gd name="connsiteX0" fmla="*/ 9359 w 18719"/>
              <a:gd name="connsiteY0" fmla="*/ 0 h 73710"/>
              <a:gd name="connsiteX1" fmla="*/ 9359 w 18719"/>
              <a:gd name="connsiteY1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19" h="73710">
                <a:moveTo>
                  <a:pt x="9359" y="0"/>
                </a:moveTo>
                <a:lnTo>
                  <a:pt x="9359" y="73710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0" name="Freeform 3"/>
          <p:cNvSpPr/>
          <p:nvPr/>
        </p:nvSpPr>
        <p:spPr>
          <a:xfrm>
            <a:off x="2179141" y="666139"/>
            <a:ext cx="37744" cy="73710"/>
          </a:xfrm>
          <a:custGeom>
            <a:avLst/>
            <a:gdLst>
              <a:gd name="connsiteX0" fmla="*/ 37744 w 37744"/>
              <a:gd name="connsiteY0" fmla="*/ 73710 h 73710"/>
              <a:gd name="connsiteX1" fmla="*/ 0 w 37744"/>
              <a:gd name="connsiteY1" fmla="*/ 73710 h 73710"/>
              <a:gd name="connsiteX2" fmla="*/ 0 w 37744"/>
              <a:gd name="connsiteY2" fmla="*/ 0 h 73710"/>
              <a:gd name="connsiteX3" fmla="*/ 18732 w 37744"/>
              <a:gd name="connsiteY3" fmla="*/ 0 h 73710"/>
              <a:gd name="connsiteX4" fmla="*/ 18732 w 37744"/>
              <a:gd name="connsiteY4" fmla="*/ 55613 h 73710"/>
              <a:gd name="connsiteX5" fmla="*/ 37744 w 37744"/>
              <a:gd name="connsiteY5" fmla="*/ 55613 h 73710"/>
              <a:gd name="connsiteX6" fmla="*/ 37744 w 37744"/>
              <a:gd name="connsiteY6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7744" h="73710">
                <a:moveTo>
                  <a:pt x="37744" y="73710"/>
                </a:moveTo>
                <a:lnTo>
                  <a:pt x="0" y="73710"/>
                </a:lnTo>
                <a:lnTo>
                  <a:pt x="0" y="0"/>
                </a:lnTo>
                <a:lnTo>
                  <a:pt x="18732" y="0"/>
                </a:lnTo>
                <a:lnTo>
                  <a:pt x="18732" y="55613"/>
                </a:lnTo>
                <a:lnTo>
                  <a:pt x="37744" y="55613"/>
                </a:lnTo>
                <a:lnTo>
                  <a:pt x="37744" y="73710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241300"/>
            <a:ext cx="635000" cy="6350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EXPOSICIONES TEMPORALES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30/JUN/2016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115" name="2 CuadroTexto"/>
          <p:cNvSpPr txBox="1">
            <a:spLocks noChangeArrowheads="1"/>
          </p:cNvSpPr>
          <p:nvPr/>
        </p:nvSpPr>
        <p:spPr bwMode="auto">
          <a:xfrm>
            <a:off x="381000" y="1906701"/>
            <a:ext cx="90551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MX" sz="3200" b="1" i="1" dirty="0" smtClean="0">
                <a:solidFill>
                  <a:schemeClr val="bg1">
                    <a:lumMod val="50000"/>
                  </a:schemeClr>
                </a:solidFill>
              </a:rPr>
              <a:t>“Cholombianos” </a:t>
            </a:r>
            <a:endParaRPr lang="es-MX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-21000"/>
                    </a14:imgEffect>
                    <a14:imgEffect>
                      <a14:saturation sat="11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47" y="7277750"/>
            <a:ext cx="1018274" cy="378072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64752" y="5612249"/>
            <a:ext cx="90464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Exposición fotográfica sobre la tribu suburbana llamada “Cholombianos” que habitan en la ciudad de Monterrey con un estilo único, utilizando ropa holgada, paliacates, adornos religiosos y estrafalarios cortes de pelo, escuchando cumbias colombianas. </a:t>
            </a:r>
          </a:p>
          <a:p>
            <a:pPr algn="just"/>
            <a:endParaRPr lang="es-MX" sz="1400" dirty="0"/>
          </a:p>
          <a:p>
            <a:pPr algn="r"/>
            <a:r>
              <a:rPr lang="es-MX" sz="1400" i="1" dirty="0"/>
              <a:t>(Del 19 de mayo al 28 de agosto de 2016).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150" y="2742596"/>
            <a:ext cx="5068800" cy="25013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290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50393" y="951763"/>
            <a:ext cx="8073085" cy="744321"/>
          </a:xfrm>
          <a:custGeom>
            <a:avLst/>
            <a:gdLst>
              <a:gd name="connsiteX0" fmla="*/ 8073084 w 8073085"/>
              <a:gd name="connsiteY0" fmla="*/ 744321 h 744321"/>
              <a:gd name="connsiteX1" fmla="*/ 0 w 8073085"/>
              <a:gd name="connsiteY1" fmla="*/ 744321 h 744321"/>
              <a:gd name="connsiteX2" fmla="*/ 0 w 8073085"/>
              <a:gd name="connsiteY2" fmla="*/ 0 h 744321"/>
              <a:gd name="connsiteX3" fmla="*/ 8073084 w 8073085"/>
              <a:gd name="connsiteY3" fmla="*/ 0 h 744321"/>
              <a:gd name="connsiteX4" fmla="*/ 8073084 w 8073085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073085" h="744321">
                <a:moveTo>
                  <a:pt x="8073084" y="744321"/>
                </a:moveTo>
                <a:lnTo>
                  <a:pt x="0" y="744321"/>
                </a:lnTo>
                <a:lnTo>
                  <a:pt x="0" y="0"/>
                </a:lnTo>
                <a:lnTo>
                  <a:pt x="8073084" y="0"/>
                </a:lnTo>
                <a:lnTo>
                  <a:pt x="8073084" y="744321"/>
                </a:lnTo>
              </a:path>
            </a:pathLst>
          </a:custGeom>
          <a:solidFill>
            <a:srgbClr val="FF66CC">
              <a:alpha val="72000"/>
            </a:srgbClr>
          </a:solidFill>
          <a:ln w="12700">
            <a:solidFill>
              <a:schemeClr val="tx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reeform 3"/>
          <p:cNvSpPr/>
          <p:nvPr/>
        </p:nvSpPr>
        <p:spPr>
          <a:xfrm>
            <a:off x="8186331" y="951763"/>
            <a:ext cx="1866328" cy="744321"/>
          </a:xfrm>
          <a:custGeom>
            <a:avLst/>
            <a:gdLst>
              <a:gd name="connsiteX0" fmla="*/ 0 w 1866328"/>
              <a:gd name="connsiteY0" fmla="*/ 744321 h 744321"/>
              <a:gd name="connsiteX1" fmla="*/ 1866327 w 1866328"/>
              <a:gd name="connsiteY1" fmla="*/ 744321 h 744321"/>
              <a:gd name="connsiteX2" fmla="*/ 1866327 w 1866328"/>
              <a:gd name="connsiteY2" fmla="*/ 0 h 744321"/>
              <a:gd name="connsiteX3" fmla="*/ 0 w 1866328"/>
              <a:gd name="connsiteY3" fmla="*/ 0 h 744321"/>
              <a:gd name="connsiteX4" fmla="*/ 0 w 1866328"/>
              <a:gd name="connsiteY4" fmla="*/ 744321 h 74432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866328" h="744321">
                <a:moveTo>
                  <a:pt x="0" y="744321"/>
                </a:moveTo>
                <a:lnTo>
                  <a:pt x="1866327" y="744321"/>
                </a:lnTo>
                <a:lnTo>
                  <a:pt x="1866327" y="0"/>
                </a:lnTo>
                <a:lnTo>
                  <a:pt x="0" y="0"/>
                </a:lnTo>
                <a:lnTo>
                  <a:pt x="0" y="744321"/>
                </a:lnTo>
              </a:path>
            </a:pathLst>
          </a:custGeom>
          <a:solidFill>
            <a:srgbClr val="D1D3D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Freeform 3"/>
          <p:cNvSpPr/>
          <p:nvPr/>
        </p:nvSpPr>
        <p:spPr>
          <a:xfrm>
            <a:off x="-1507" y="7150100"/>
            <a:ext cx="10054166" cy="12700"/>
          </a:xfrm>
          <a:custGeom>
            <a:avLst/>
            <a:gdLst>
              <a:gd name="connsiteX0" fmla="*/ 6350 w 10054166"/>
              <a:gd name="connsiteY0" fmla="*/ 6350 h 12700"/>
              <a:gd name="connsiteX1" fmla="*/ 10047817 w 10054166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0054166" h="12700">
                <a:moveTo>
                  <a:pt x="6350" y="6350"/>
                </a:moveTo>
                <a:lnTo>
                  <a:pt x="10047817" y="6350"/>
                </a:lnTo>
              </a:path>
            </a:pathLst>
          </a:custGeom>
          <a:ln w="9525">
            <a:solidFill>
              <a:srgbClr val="656866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Freeform 3"/>
          <p:cNvSpPr/>
          <p:nvPr/>
        </p:nvSpPr>
        <p:spPr>
          <a:xfrm>
            <a:off x="8666747" y="760102"/>
            <a:ext cx="46965" cy="53136"/>
          </a:xfrm>
          <a:custGeom>
            <a:avLst/>
            <a:gdLst>
              <a:gd name="connsiteX0" fmla="*/ 0 w 46965"/>
              <a:gd name="connsiteY0" fmla="*/ 26720 h 53136"/>
              <a:gd name="connsiteX1" fmla="*/ 0 w 46965"/>
              <a:gd name="connsiteY1" fmla="*/ 26581 h 53136"/>
              <a:gd name="connsiteX2" fmla="*/ 26492 w 46965"/>
              <a:gd name="connsiteY2" fmla="*/ 0 h 53136"/>
              <a:gd name="connsiteX3" fmla="*/ 46596 w 46965"/>
              <a:gd name="connsiteY3" fmla="*/ 8000 h 53136"/>
              <a:gd name="connsiteX4" fmla="*/ 40817 w 46965"/>
              <a:gd name="connsiteY4" fmla="*/ 14706 h 53136"/>
              <a:gd name="connsiteX5" fmla="*/ 26416 w 46965"/>
              <a:gd name="connsiteY5" fmla="*/ 8293 h 53136"/>
              <a:gd name="connsiteX6" fmla="*/ 9487 w 46965"/>
              <a:gd name="connsiteY6" fmla="*/ 26428 h 53136"/>
              <a:gd name="connsiteX7" fmla="*/ 9487 w 46965"/>
              <a:gd name="connsiteY7" fmla="*/ 26581 h 53136"/>
              <a:gd name="connsiteX8" fmla="*/ 26416 w 46965"/>
              <a:gd name="connsiteY8" fmla="*/ 44843 h 53136"/>
              <a:gd name="connsiteX9" fmla="*/ 41161 w 46965"/>
              <a:gd name="connsiteY9" fmla="*/ 38176 h 53136"/>
              <a:gd name="connsiteX10" fmla="*/ 46964 w 46965"/>
              <a:gd name="connsiteY10" fmla="*/ 44030 h 53136"/>
              <a:gd name="connsiteX11" fmla="*/ 26111 w 46965"/>
              <a:gd name="connsiteY11" fmla="*/ 53136 h 53136"/>
              <a:gd name="connsiteX12" fmla="*/ 0 w 46965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5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34" y="0"/>
                  <a:pt x="26492" y="0"/>
                </a:cubicBezTo>
                <a:cubicBezTo>
                  <a:pt x="35953" y="0"/>
                  <a:pt x="41694" y="3314"/>
                  <a:pt x="46596" y="8000"/>
                </a:cubicBezTo>
                <a:lnTo>
                  <a:pt x="40817" y="14706"/>
                </a:lnTo>
                <a:cubicBezTo>
                  <a:pt x="36652" y="10896"/>
                  <a:pt x="32296" y="8293"/>
                  <a:pt x="26416" y="8293"/>
                </a:cubicBezTo>
                <a:cubicBezTo>
                  <a:pt x="16586" y="8293"/>
                  <a:pt x="9487" y="16370"/>
                  <a:pt x="9487" y="26428"/>
                </a:cubicBezTo>
                <a:lnTo>
                  <a:pt x="9487" y="26581"/>
                </a:lnTo>
                <a:cubicBezTo>
                  <a:pt x="9487" y="36601"/>
                  <a:pt x="16586" y="44843"/>
                  <a:pt x="26416" y="44843"/>
                </a:cubicBezTo>
                <a:cubicBezTo>
                  <a:pt x="32728" y="44843"/>
                  <a:pt x="36754" y="42290"/>
                  <a:pt x="41161" y="38176"/>
                </a:cubicBezTo>
                <a:lnTo>
                  <a:pt x="46964" y="44030"/>
                </a:lnTo>
                <a:cubicBezTo>
                  <a:pt x="41592" y="49593"/>
                  <a:pt x="35724" y="53136"/>
                  <a:pt x="26111" y="53136"/>
                </a:cubicBezTo>
                <a:cubicBezTo>
                  <a:pt x="11150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Freeform 3"/>
          <p:cNvSpPr/>
          <p:nvPr/>
        </p:nvSpPr>
        <p:spPr>
          <a:xfrm>
            <a:off x="8723680" y="761009"/>
            <a:ext cx="9042" cy="51358"/>
          </a:xfrm>
          <a:custGeom>
            <a:avLst/>
            <a:gdLst>
              <a:gd name="connsiteX0" fmla="*/ 4521 w 9042"/>
              <a:gd name="connsiteY0" fmla="*/ 0 h 51358"/>
              <a:gd name="connsiteX1" fmla="*/ 4521 w 9042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42" h="51358">
                <a:moveTo>
                  <a:pt x="4521" y="0"/>
                </a:moveTo>
                <a:lnTo>
                  <a:pt x="4521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Freeform 3"/>
          <p:cNvSpPr/>
          <p:nvPr/>
        </p:nvSpPr>
        <p:spPr>
          <a:xfrm>
            <a:off x="8745635" y="761003"/>
            <a:ext cx="43967" cy="52158"/>
          </a:xfrm>
          <a:custGeom>
            <a:avLst/>
            <a:gdLst>
              <a:gd name="connsiteX0" fmla="*/ 0 w 43967"/>
              <a:gd name="connsiteY0" fmla="*/ 29565 h 52158"/>
              <a:gd name="connsiteX1" fmla="*/ 0 w 43967"/>
              <a:gd name="connsiteY1" fmla="*/ 0 h 52158"/>
              <a:gd name="connsiteX2" fmla="*/ 9029 w 43967"/>
              <a:gd name="connsiteY2" fmla="*/ 0 h 52158"/>
              <a:gd name="connsiteX3" fmla="*/ 9029 w 43967"/>
              <a:gd name="connsiteY3" fmla="*/ 29197 h 52158"/>
              <a:gd name="connsiteX4" fmla="*/ 22009 w 43967"/>
              <a:gd name="connsiteY4" fmla="*/ 43891 h 52158"/>
              <a:gd name="connsiteX5" fmla="*/ 34938 w 43967"/>
              <a:gd name="connsiteY5" fmla="*/ 29565 h 52158"/>
              <a:gd name="connsiteX6" fmla="*/ 34938 w 43967"/>
              <a:gd name="connsiteY6" fmla="*/ 0 h 52158"/>
              <a:gd name="connsiteX7" fmla="*/ 43967 w 43967"/>
              <a:gd name="connsiteY7" fmla="*/ 0 h 52158"/>
              <a:gd name="connsiteX8" fmla="*/ 43967 w 43967"/>
              <a:gd name="connsiteY8" fmla="*/ 29108 h 52158"/>
              <a:gd name="connsiteX9" fmla="*/ 21882 w 43967"/>
              <a:gd name="connsiteY9" fmla="*/ 52158 h 52158"/>
              <a:gd name="connsiteX10" fmla="*/ 0 w 43967"/>
              <a:gd name="connsiteY10" fmla="*/ 29565 h 521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</a:cxnLst>
            <a:rect l="l" t="t" r="r" b="b"/>
            <a:pathLst>
              <a:path w="43967" h="52158">
                <a:moveTo>
                  <a:pt x="0" y="29565"/>
                </a:moveTo>
                <a:lnTo>
                  <a:pt x="0" y="0"/>
                </a:lnTo>
                <a:lnTo>
                  <a:pt x="9029" y="0"/>
                </a:lnTo>
                <a:lnTo>
                  <a:pt x="9029" y="29197"/>
                </a:lnTo>
                <a:cubicBezTo>
                  <a:pt x="9029" y="38734"/>
                  <a:pt x="13944" y="43891"/>
                  <a:pt x="22009" y="43891"/>
                </a:cubicBezTo>
                <a:cubicBezTo>
                  <a:pt x="30010" y="43891"/>
                  <a:pt x="34938" y="39027"/>
                  <a:pt x="34938" y="29565"/>
                </a:cubicBezTo>
                <a:lnTo>
                  <a:pt x="34938" y="0"/>
                </a:lnTo>
                <a:lnTo>
                  <a:pt x="43967" y="0"/>
                </a:lnTo>
                <a:lnTo>
                  <a:pt x="43967" y="29108"/>
                </a:lnTo>
                <a:cubicBezTo>
                  <a:pt x="43967" y="44462"/>
                  <a:pt x="35293" y="52158"/>
                  <a:pt x="21882" y="52158"/>
                </a:cubicBezTo>
                <a:cubicBezTo>
                  <a:pt x="8521" y="52158"/>
                  <a:pt x="0" y="44462"/>
                  <a:pt x="0" y="29565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Freeform 3"/>
          <p:cNvSpPr/>
          <p:nvPr/>
        </p:nvSpPr>
        <p:spPr>
          <a:xfrm>
            <a:off x="9050627" y="761006"/>
            <a:ext cx="38442" cy="51358"/>
          </a:xfrm>
          <a:custGeom>
            <a:avLst/>
            <a:gdLst>
              <a:gd name="connsiteX0" fmla="*/ 0 w 38442"/>
              <a:gd name="connsiteY0" fmla="*/ 0 h 51358"/>
              <a:gd name="connsiteX1" fmla="*/ 38061 w 38442"/>
              <a:gd name="connsiteY1" fmla="*/ 0 h 51358"/>
              <a:gd name="connsiteX2" fmla="*/ 38061 w 38442"/>
              <a:gd name="connsiteY2" fmla="*/ 8051 h 51358"/>
              <a:gd name="connsiteX3" fmla="*/ 8990 w 38442"/>
              <a:gd name="connsiteY3" fmla="*/ 8051 h 51358"/>
              <a:gd name="connsiteX4" fmla="*/ 8990 w 38442"/>
              <a:gd name="connsiteY4" fmla="*/ 21399 h 51358"/>
              <a:gd name="connsiteX5" fmla="*/ 34746 w 38442"/>
              <a:gd name="connsiteY5" fmla="*/ 21399 h 51358"/>
              <a:gd name="connsiteX6" fmla="*/ 34746 w 38442"/>
              <a:gd name="connsiteY6" fmla="*/ 29476 h 51358"/>
              <a:gd name="connsiteX7" fmla="*/ 8990 w 38442"/>
              <a:gd name="connsiteY7" fmla="*/ 29476 h 51358"/>
              <a:gd name="connsiteX8" fmla="*/ 8990 w 38442"/>
              <a:gd name="connsiteY8" fmla="*/ 43294 h 51358"/>
              <a:gd name="connsiteX9" fmla="*/ 38442 w 38442"/>
              <a:gd name="connsiteY9" fmla="*/ 43294 h 51358"/>
              <a:gd name="connsiteX10" fmla="*/ 38442 w 38442"/>
              <a:gd name="connsiteY10" fmla="*/ 51358 h 51358"/>
              <a:gd name="connsiteX11" fmla="*/ 0 w 38442"/>
              <a:gd name="connsiteY11" fmla="*/ 51358 h 51358"/>
              <a:gd name="connsiteX12" fmla="*/ 0 w 38442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42" h="51358">
                <a:moveTo>
                  <a:pt x="0" y="0"/>
                </a:moveTo>
                <a:lnTo>
                  <a:pt x="38061" y="0"/>
                </a:lnTo>
                <a:lnTo>
                  <a:pt x="38061" y="8051"/>
                </a:lnTo>
                <a:lnTo>
                  <a:pt x="8990" y="8051"/>
                </a:lnTo>
                <a:lnTo>
                  <a:pt x="8990" y="21399"/>
                </a:lnTo>
                <a:lnTo>
                  <a:pt x="34746" y="21399"/>
                </a:lnTo>
                <a:lnTo>
                  <a:pt x="34746" y="29476"/>
                </a:lnTo>
                <a:lnTo>
                  <a:pt x="8990" y="29476"/>
                </a:lnTo>
                <a:lnTo>
                  <a:pt x="8990" y="43294"/>
                </a:lnTo>
                <a:lnTo>
                  <a:pt x="38442" y="43294"/>
                </a:lnTo>
                <a:lnTo>
                  <a:pt x="38442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Freeform 3"/>
          <p:cNvSpPr/>
          <p:nvPr/>
        </p:nvSpPr>
        <p:spPr>
          <a:xfrm>
            <a:off x="9121773" y="761006"/>
            <a:ext cx="50508" cy="51358"/>
          </a:xfrm>
          <a:custGeom>
            <a:avLst/>
            <a:gdLst>
              <a:gd name="connsiteX0" fmla="*/ 0 w 50508"/>
              <a:gd name="connsiteY0" fmla="*/ 0 h 51358"/>
              <a:gd name="connsiteX1" fmla="*/ 9626 w 50508"/>
              <a:gd name="connsiteY1" fmla="*/ 0 h 51358"/>
              <a:gd name="connsiteX2" fmla="*/ 25273 w 50508"/>
              <a:gd name="connsiteY2" fmla="*/ 24282 h 51358"/>
              <a:gd name="connsiteX3" fmla="*/ 40856 w 50508"/>
              <a:gd name="connsiteY3" fmla="*/ 0 h 51358"/>
              <a:gd name="connsiteX4" fmla="*/ 50508 w 50508"/>
              <a:gd name="connsiteY4" fmla="*/ 0 h 51358"/>
              <a:gd name="connsiteX5" fmla="*/ 50508 w 50508"/>
              <a:gd name="connsiteY5" fmla="*/ 51358 h 51358"/>
              <a:gd name="connsiteX6" fmla="*/ 41478 w 50508"/>
              <a:gd name="connsiteY6" fmla="*/ 51358 h 51358"/>
              <a:gd name="connsiteX7" fmla="*/ 41478 w 50508"/>
              <a:gd name="connsiteY7" fmla="*/ 14516 h 51358"/>
              <a:gd name="connsiteX8" fmla="*/ 25273 w 50508"/>
              <a:gd name="connsiteY8" fmla="*/ 38735 h 51358"/>
              <a:gd name="connsiteX9" fmla="*/ 24955 w 50508"/>
              <a:gd name="connsiteY9" fmla="*/ 38735 h 51358"/>
              <a:gd name="connsiteX10" fmla="*/ 8890 w 50508"/>
              <a:gd name="connsiteY10" fmla="*/ 14643 h 51358"/>
              <a:gd name="connsiteX11" fmla="*/ 8890 w 50508"/>
              <a:gd name="connsiteY11" fmla="*/ 51358 h 51358"/>
              <a:gd name="connsiteX12" fmla="*/ 0 w 50508"/>
              <a:gd name="connsiteY12" fmla="*/ 51358 h 51358"/>
              <a:gd name="connsiteX13" fmla="*/ 0 w 50508"/>
              <a:gd name="connsiteY13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50508" h="51358">
                <a:moveTo>
                  <a:pt x="0" y="0"/>
                </a:moveTo>
                <a:lnTo>
                  <a:pt x="9626" y="0"/>
                </a:lnTo>
                <a:lnTo>
                  <a:pt x="25273" y="24282"/>
                </a:lnTo>
                <a:lnTo>
                  <a:pt x="40856" y="0"/>
                </a:lnTo>
                <a:lnTo>
                  <a:pt x="50508" y="0"/>
                </a:lnTo>
                <a:lnTo>
                  <a:pt x="50508" y="51358"/>
                </a:lnTo>
                <a:lnTo>
                  <a:pt x="41478" y="51358"/>
                </a:lnTo>
                <a:lnTo>
                  <a:pt x="41478" y="14516"/>
                </a:lnTo>
                <a:lnTo>
                  <a:pt x="25273" y="38735"/>
                </a:lnTo>
                <a:lnTo>
                  <a:pt x="24955" y="38735"/>
                </a:lnTo>
                <a:lnTo>
                  <a:pt x="8890" y="14643"/>
                </a:lnTo>
                <a:lnTo>
                  <a:pt x="8890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Freeform 3"/>
          <p:cNvSpPr/>
          <p:nvPr/>
        </p:nvSpPr>
        <p:spPr>
          <a:xfrm>
            <a:off x="9199236" y="744710"/>
            <a:ext cx="15811" cy="12026"/>
          </a:xfrm>
          <a:custGeom>
            <a:avLst/>
            <a:gdLst>
              <a:gd name="connsiteX0" fmla="*/ 7746 w 15811"/>
              <a:gd name="connsiteY0" fmla="*/ 0 h 12026"/>
              <a:gd name="connsiteX1" fmla="*/ 15811 w 15811"/>
              <a:gd name="connsiteY1" fmla="*/ 3606 h 12026"/>
              <a:gd name="connsiteX2" fmla="*/ 6857 w 15811"/>
              <a:gd name="connsiteY2" fmla="*/ 12026 h 12026"/>
              <a:gd name="connsiteX3" fmla="*/ 0 w 15811"/>
              <a:gd name="connsiteY3" fmla="*/ 12026 h 12026"/>
              <a:gd name="connsiteX4" fmla="*/ 7746 w 15811"/>
              <a:gd name="connsiteY4" fmla="*/ 0 h 1202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5811" h="12026">
                <a:moveTo>
                  <a:pt x="7746" y="0"/>
                </a:moveTo>
                <a:lnTo>
                  <a:pt x="15811" y="3606"/>
                </a:lnTo>
                <a:lnTo>
                  <a:pt x="6857" y="12026"/>
                </a:lnTo>
                <a:lnTo>
                  <a:pt x="0" y="12026"/>
                </a:lnTo>
                <a:lnTo>
                  <a:pt x="7746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Freeform 3"/>
          <p:cNvSpPr/>
          <p:nvPr/>
        </p:nvSpPr>
        <p:spPr>
          <a:xfrm>
            <a:off x="9185481" y="761004"/>
            <a:ext cx="38455" cy="51358"/>
          </a:xfrm>
          <a:custGeom>
            <a:avLst/>
            <a:gdLst>
              <a:gd name="connsiteX0" fmla="*/ 0 w 38455"/>
              <a:gd name="connsiteY0" fmla="*/ 0 h 51358"/>
              <a:gd name="connsiteX1" fmla="*/ 38112 w 38455"/>
              <a:gd name="connsiteY1" fmla="*/ 0 h 51358"/>
              <a:gd name="connsiteX2" fmla="*/ 38112 w 38455"/>
              <a:gd name="connsiteY2" fmla="*/ 8051 h 51358"/>
              <a:gd name="connsiteX3" fmla="*/ 9029 w 38455"/>
              <a:gd name="connsiteY3" fmla="*/ 8051 h 51358"/>
              <a:gd name="connsiteX4" fmla="*/ 9029 w 38455"/>
              <a:gd name="connsiteY4" fmla="*/ 21399 h 51358"/>
              <a:gd name="connsiteX5" fmla="*/ 34797 w 38455"/>
              <a:gd name="connsiteY5" fmla="*/ 21399 h 51358"/>
              <a:gd name="connsiteX6" fmla="*/ 34797 w 38455"/>
              <a:gd name="connsiteY6" fmla="*/ 29476 h 51358"/>
              <a:gd name="connsiteX7" fmla="*/ 9029 w 38455"/>
              <a:gd name="connsiteY7" fmla="*/ 29476 h 51358"/>
              <a:gd name="connsiteX8" fmla="*/ 9029 w 38455"/>
              <a:gd name="connsiteY8" fmla="*/ 43294 h 51358"/>
              <a:gd name="connsiteX9" fmla="*/ 38455 w 38455"/>
              <a:gd name="connsiteY9" fmla="*/ 43294 h 51358"/>
              <a:gd name="connsiteX10" fmla="*/ 38455 w 38455"/>
              <a:gd name="connsiteY10" fmla="*/ 51358 h 51358"/>
              <a:gd name="connsiteX11" fmla="*/ 0 w 38455"/>
              <a:gd name="connsiteY11" fmla="*/ 51358 h 51358"/>
              <a:gd name="connsiteX12" fmla="*/ 0 w 38455"/>
              <a:gd name="connsiteY12" fmla="*/ 0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8455" h="51358">
                <a:moveTo>
                  <a:pt x="0" y="0"/>
                </a:moveTo>
                <a:lnTo>
                  <a:pt x="38112" y="0"/>
                </a:lnTo>
                <a:lnTo>
                  <a:pt x="38112" y="8051"/>
                </a:lnTo>
                <a:lnTo>
                  <a:pt x="9029" y="8051"/>
                </a:lnTo>
                <a:lnTo>
                  <a:pt x="9029" y="21399"/>
                </a:lnTo>
                <a:lnTo>
                  <a:pt x="34797" y="21399"/>
                </a:lnTo>
                <a:lnTo>
                  <a:pt x="34797" y="29476"/>
                </a:lnTo>
                <a:lnTo>
                  <a:pt x="9029" y="29476"/>
                </a:lnTo>
                <a:lnTo>
                  <a:pt x="9029" y="43294"/>
                </a:lnTo>
                <a:lnTo>
                  <a:pt x="38455" y="43294"/>
                </a:lnTo>
                <a:lnTo>
                  <a:pt x="38455" y="51358"/>
                </a:lnTo>
                <a:lnTo>
                  <a:pt x="0" y="51358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Freeform 3"/>
          <p:cNvSpPr/>
          <p:nvPr/>
        </p:nvSpPr>
        <p:spPr>
          <a:xfrm>
            <a:off x="9230753" y="761010"/>
            <a:ext cx="48069" cy="51346"/>
          </a:xfrm>
          <a:custGeom>
            <a:avLst/>
            <a:gdLst>
              <a:gd name="connsiteX0" fmla="*/ 18719 w 48069"/>
              <a:gd name="connsiteY0" fmla="*/ 25196 h 51346"/>
              <a:gd name="connsiteX1" fmla="*/ 775 w 48069"/>
              <a:gd name="connsiteY1" fmla="*/ 0 h 51346"/>
              <a:gd name="connsiteX2" fmla="*/ 11379 w 48069"/>
              <a:gd name="connsiteY2" fmla="*/ 0 h 51346"/>
              <a:gd name="connsiteX3" fmla="*/ 24104 w 48069"/>
              <a:gd name="connsiteY3" fmla="*/ 18402 h 51346"/>
              <a:gd name="connsiteX4" fmla="*/ 36982 w 48069"/>
              <a:gd name="connsiteY4" fmla="*/ 0 h 51346"/>
              <a:gd name="connsiteX5" fmla="*/ 47358 w 48069"/>
              <a:gd name="connsiteY5" fmla="*/ 0 h 51346"/>
              <a:gd name="connsiteX6" fmla="*/ 29400 w 48069"/>
              <a:gd name="connsiteY6" fmla="*/ 25057 h 51346"/>
              <a:gd name="connsiteX7" fmla="*/ 48069 w 48069"/>
              <a:gd name="connsiteY7" fmla="*/ 51346 h 51346"/>
              <a:gd name="connsiteX8" fmla="*/ 37439 w 48069"/>
              <a:gd name="connsiteY8" fmla="*/ 51346 h 51346"/>
              <a:gd name="connsiteX9" fmla="*/ 23914 w 48069"/>
              <a:gd name="connsiteY9" fmla="*/ 31889 h 51346"/>
              <a:gd name="connsiteX10" fmla="*/ 10362 w 48069"/>
              <a:gd name="connsiteY10" fmla="*/ 51346 h 51346"/>
              <a:gd name="connsiteX11" fmla="*/ 0 w 48069"/>
              <a:gd name="connsiteY11" fmla="*/ 51346 h 51346"/>
              <a:gd name="connsiteX12" fmla="*/ 18719 w 48069"/>
              <a:gd name="connsiteY12" fmla="*/ 25196 h 5134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8069" h="51346">
                <a:moveTo>
                  <a:pt x="18719" y="25196"/>
                </a:moveTo>
                <a:lnTo>
                  <a:pt x="775" y="0"/>
                </a:lnTo>
                <a:lnTo>
                  <a:pt x="11379" y="0"/>
                </a:lnTo>
                <a:lnTo>
                  <a:pt x="24104" y="18402"/>
                </a:lnTo>
                <a:lnTo>
                  <a:pt x="36982" y="0"/>
                </a:lnTo>
                <a:lnTo>
                  <a:pt x="47358" y="0"/>
                </a:lnTo>
                <a:lnTo>
                  <a:pt x="29400" y="25057"/>
                </a:lnTo>
                <a:lnTo>
                  <a:pt x="48069" y="51346"/>
                </a:lnTo>
                <a:lnTo>
                  <a:pt x="37439" y="51346"/>
                </a:lnTo>
                <a:lnTo>
                  <a:pt x="23914" y="31889"/>
                </a:lnTo>
                <a:lnTo>
                  <a:pt x="10362" y="51346"/>
                </a:lnTo>
                <a:lnTo>
                  <a:pt x="0" y="51346"/>
                </a:lnTo>
                <a:lnTo>
                  <a:pt x="18719" y="25196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Freeform 3"/>
          <p:cNvSpPr/>
          <p:nvPr/>
        </p:nvSpPr>
        <p:spPr>
          <a:xfrm>
            <a:off x="9288678" y="761009"/>
            <a:ext cx="9004" cy="51358"/>
          </a:xfrm>
          <a:custGeom>
            <a:avLst/>
            <a:gdLst>
              <a:gd name="connsiteX0" fmla="*/ 4502 w 9004"/>
              <a:gd name="connsiteY0" fmla="*/ 0 h 51358"/>
              <a:gd name="connsiteX1" fmla="*/ 4502 w 9004"/>
              <a:gd name="connsiteY1" fmla="*/ 51358 h 51358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9004" h="51358">
                <a:moveTo>
                  <a:pt x="4502" y="0"/>
                </a:moveTo>
                <a:lnTo>
                  <a:pt x="4502" y="51358"/>
                </a:lnTo>
              </a:path>
            </a:pathLst>
          </a:custGeom>
          <a:ln w="0">
            <a:solidFill>
              <a:srgbClr val="1A1713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Freeform 3"/>
          <p:cNvSpPr/>
          <p:nvPr/>
        </p:nvSpPr>
        <p:spPr>
          <a:xfrm>
            <a:off x="9309135" y="760102"/>
            <a:ext cx="46964" cy="53136"/>
          </a:xfrm>
          <a:custGeom>
            <a:avLst/>
            <a:gdLst>
              <a:gd name="connsiteX0" fmla="*/ 0 w 46964"/>
              <a:gd name="connsiteY0" fmla="*/ 26720 h 53136"/>
              <a:gd name="connsiteX1" fmla="*/ 0 w 46964"/>
              <a:gd name="connsiteY1" fmla="*/ 26581 h 53136"/>
              <a:gd name="connsiteX2" fmla="*/ 26504 w 46964"/>
              <a:gd name="connsiteY2" fmla="*/ 0 h 53136"/>
              <a:gd name="connsiteX3" fmla="*/ 46608 w 46964"/>
              <a:gd name="connsiteY3" fmla="*/ 8000 h 53136"/>
              <a:gd name="connsiteX4" fmla="*/ 40792 w 46964"/>
              <a:gd name="connsiteY4" fmla="*/ 14706 h 53136"/>
              <a:gd name="connsiteX5" fmla="*/ 26390 w 46964"/>
              <a:gd name="connsiteY5" fmla="*/ 8293 h 53136"/>
              <a:gd name="connsiteX6" fmla="*/ 9461 w 46964"/>
              <a:gd name="connsiteY6" fmla="*/ 26428 h 53136"/>
              <a:gd name="connsiteX7" fmla="*/ 9461 w 46964"/>
              <a:gd name="connsiteY7" fmla="*/ 26581 h 53136"/>
              <a:gd name="connsiteX8" fmla="*/ 26390 w 46964"/>
              <a:gd name="connsiteY8" fmla="*/ 44843 h 53136"/>
              <a:gd name="connsiteX9" fmla="*/ 41173 w 46964"/>
              <a:gd name="connsiteY9" fmla="*/ 38176 h 53136"/>
              <a:gd name="connsiteX10" fmla="*/ 46964 w 46964"/>
              <a:gd name="connsiteY10" fmla="*/ 44030 h 53136"/>
              <a:gd name="connsiteX11" fmla="*/ 26123 w 46964"/>
              <a:gd name="connsiteY11" fmla="*/ 53136 h 53136"/>
              <a:gd name="connsiteX12" fmla="*/ 0 w 46964"/>
              <a:gd name="connsiteY12" fmla="*/ 26720 h 5313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46964" h="53136">
                <a:moveTo>
                  <a:pt x="0" y="26720"/>
                </a:moveTo>
                <a:lnTo>
                  <a:pt x="0" y="26581"/>
                </a:lnTo>
                <a:cubicBezTo>
                  <a:pt x="0" y="11963"/>
                  <a:pt x="10921" y="0"/>
                  <a:pt x="26504" y="0"/>
                </a:cubicBezTo>
                <a:cubicBezTo>
                  <a:pt x="35941" y="0"/>
                  <a:pt x="41668" y="3314"/>
                  <a:pt x="46608" y="8000"/>
                </a:cubicBezTo>
                <a:lnTo>
                  <a:pt x="40792" y="14706"/>
                </a:lnTo>
                <a:cubicBezTo>
                  <a:pt x="36690" y="10896"/>
                  <a:pt x="32283" y="8293"/>
                  <a:pt x="26390" y="8293"/>
                </a:cubicBezTo>
                <a:cubicBezTo>
                  <a:pt x="16598" y="8293"/>
                  <a:pt x="9461" y="16370"/>
                  <a:pt x="9461" y="26428"/>
                </a:cubicBezTo>
                <a:lnTo>
                  <a:pt x="9461" y="26581"/>
                </a:lnTo>
                <a:cubicBezTo>
                  <a:pt x="9461" y="36601"/>
                  <a:pt x="16598" y="44843"/>
                  <a:pt x="26390" y="44843"/>
                </a:cubicBezTo>
                <a:cubicBezTo>
                  <a:pt x="32727" y="44843"/>
                  <a:pt x="36766" y="42290"/>
                  <a:pt x="41173" y="38176"/>
                </a:cubicBezTo>
                <a:lnTo>
                  <a:pt x="46964" y="44030"/>
                </a:lnTo>
                <a:cubicBezTo>
                  <a:pt x="41605" y="49593"/>
                  <a:pt x="35712" y="53136"/>
                  <a:pt x="26123" y="53136"/>
                </a:cubicBezTo>
                <a:cubicBezTo>
                  <a:pt x="11162" y="53136"/>
                  <a:pt x="0" y="41465"/>
                  <a:pt x="0" y="26720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Freeform 3"/>
          <p:cNvSpPr/>
          <p:nvPr/>
        </p:nvSpPr>
        <p:spPr>
          <a:xfrm>
            <a:off x="8271013" y="313140"/>
            <a:ext cx="325958" cy="374434"/>
          </a:xfrm>
          <a:custGeom>
            <a:avLst/>
            <a:gdLst>
              <a:gd name="connsiteX0" fmla="*/ 180098 w 325958"/>
              <a:gd name="connsiteY0" fmla="*/ 374434 h 374434"/>
              <a:gd name="connsiteX1" fmla="*/ 51180 w 325958"/>
              <a:gd name="connsiteY1" fmla="*/ 320255 h 374434"/>
              <a:gd name="connsiteX2" fmla="*/ 0 w 325958"/>
              <a:gd name="connsiteY2" fmla="*/ 188213 h 374434"/>
              <a:gd name="connsiteX3" fmla="*/ 0 w 325958"/>
              <a:gd name="connsiteY3" fmla="*/ 187236 h 374434"/>
              <a:gd name="connsiteX4" fmla="*/ 181076 w 325958"/>
              <a:gd name="connsiteY4" fmla="*/ 0 h 374434"/>
              <a:gd name="connsiteX5" fmla="*/ 321563 w 325958"/>
              <a:gd name="connsiteY5" fmla="*/ 57772 h 374434"/>
              <a:gd name="connsiteX6" fmla="*/ 323938 w 325958"/>
              <a:gd name="connsiteY6" fmla="*/ 59982 h 374434"/>
              <a:gd name="connsiteX7" fmla="*/ 300634 w 325958"/>
              <a:gd name="connsiteY7" fmla="*/ 83908 h 374434"/>
              <a:gd name="connsiteX8" fmla="*/ 298386 w 325958"/>
              <a:gd name="connsiteY8" fmla="*/ 81711 h 374434"/>
              <a:gd name="connsiteX9" fmla="*/ 180631 w 325958"/>
              <a:gd name="connsiteY9" fmla="*/ 30238 h 374434"/>
              <a:gd name="connsiteX10" fmla="*/ 75894 w 325958"/>
              <a:gd name="connsiteY10" fmla="*/ 75247 h 374434"/>
              <a:gd name="connsiteX11" fmla="*/ 33819 w 325958"/>
              <a:gd name="connsiteY11" fmla="*/ 186181 h 374434"/>
              <a:gd name="connsiteX12" fmla="*/ 33819 w 325958"/>
              <a:gd name="connsiteY12" fmla="*/ 187236 h 374434"/>
              <a:gd name="connsiteX13" fmla="*/ 181076 w 325958"/>
              <a:gd name="connsiteY13" fmla="*/ 344144 h 374434"/>
              <a:gd name="connsiteX14" fmla="*/ 301408 w 325958"/>
              <a:gd name="connsiteY14" fmla="*/ 289674 h 374434"/>
              <a:gd name="connsiteX15" fmla="*/ 303605 w 325958"/>
              <a:gd name="connsiteY15" fmla="*/ 287489 h 374434"/>
              <a:gd name="connsiteX16" fmla="*/ 325957 w 325958"/>
              <a:gd name="connsiteY16" fmla="*/ 309219 h 374434"/>
              <a:gd name="connsiteX17" fmla="*/ 323659 w 325958"/>
              <a:gd name="connsiteY17" fmla="*/ 311467 h 374434"/>
              <a:gd name="connsiteX18" fmla="*/ 180098 w 325958"/>
              <a:gd name="connsiteY18" fmla="*/ 374434 h 3744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</a:cxnLst>
            <a:rect l="l" t="t" r="r" b="b"/>
            <a:pathLst>
              <a:path w="325958" h="374434">
                <a:moveTo>
                  <a:pt x="180098" y="374434"/>
                </a:moveTo>
                <a:cubicBezTo>
                  <a:pt x="130340" y="374434"/>
                  <a:pt x="84581" y="355180"/>
                  <a:pt x="51180" y="320255"/>
                </a:cubicBezTo>
                <a:cubicBezTo>
                  <a:pt x="18173" y="285686"/>
                  <a:pt x="0" y="238810"/>
                  <a:pt x="0" y="188213"/>
                </a:cubicBezTo>
                <a:lnTo>
                  <a:pt x="0" y="187236"/>
                </a:lnTo>
                <a:cubicBezTo>
                  <a:pt x="0" y="82219"/>
                  <a:pt x="79552" y="0"/>
                  <a:pt x="181076" y="0"/>
                </a:cubicBezTo>
                <a:cubicBezTo>
                  <a:pt x="245350" y="0"/>
                  <a:pt x="283679" y="23063"/>
                  <a:pt x="321563" y="57772"/>
                </a:cubicBezTo>
                <a:lnTo>
                  <a:pt x="323938" y="59982"/>
                </a:lnTo>
                <a:lnTo>
                  <a:pt x="300634" y="83908"/>
                </a:lnTo>
                <a:lnTo>
                  <a:pt x="298386" y="81711"/>
                </a:lnTo>
                <a:cubicBezTo>
                  <a:pt x="251459" y="36360"/>
                  <a:pt x="212534" y="30238"/>
                  <a:pt x="180631" y="30238"/>
                </a:cubicBezTo>
                <a:cubicBezTo>
                  <a:pt x="140321" y="30238"/>
                  <a:pt x="103136" y="46227"/>
                  <a:pt x="75894" y="75247"/>
                </a:cubicBezTo>
                <a:cubicBezTo>
                  <a:pt x="48755" y="104190"/>
                  <a:pt x="33819" y="143611"/>
                  <a:pt x="33819" y="186181"/>
                </a:cubicBezTo>
                <a:lnTo>
                  <a:pt x="33819" y="187236"/>
                </a:lnTo>
                <a:cubicBezTo>
                  <a:pt x="33819" y="275196"/>
                  <a:pt x="98500" y="344144"/>
                  <a:pt x="181076" y="344144"/>
                </a:cubicBezTo>
                <a:cubicBezTo>
                  <a:pt x="227303" y="344144"/>
                  <a:pt x="262127" y="328371"/>
                  <a:pt x="301408" y="289674"/>
                </a:cubicBezTo>
                <a:lnTo>
                  <a:pt x="303605" y="287489"/>
                </a:lnTo>
                <a:lnTo>
                  <a:pt x="325957" y="309219"/>
                </a:lnTo>
                <a:lnTo>
                  <a:pt x="323659" y="311467"/>
                </a:lnTo>
                <a:cubicBezTo>
                  <a:pt x="267423" y="366953"/>
                  <a:pt x="219531" y="374434"/>
                  <a:pt x="180098" y="374434"/>
                </a:cubicBez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Freeform 3"/>
          <p:cNvSpPr/>
          <p:nvPr/>
        </p:nvSpPr>
        <p:spPr>
          <a:xfrm>
            <a:off x="9051790" y="318664"/>
            <a:ext cx="363423" cy="363385"/>
          </a:xfrm>
          <a:custGeom>
            <a:avLst/>
            <a:gdLst>
              <a:gd name="connsiteX0" fmla="*/ 0 w 363423"/>
              <a:gd name="connsiteY0" fmla="*/ 0 h 363385"/>
              <a:gd name="connsiteX1" fmla="*/ 86195 w 363423"/>
              <a:gd name="connsiteY1" fmla="*/ 0 h 363385"/>
              <a:gd name="connsiteX2" fmla="*/ 181712 w 363423"/>
              <a:gd name="connsiteY2" fmla="*/ 153657 h 363385"/>
              <a:gd name="connsiteX3" fmla="*/ 277190 w 363423"/>
              <a:gd name="connsiteY3" fmla="*/ 0 h 363385"/>
              <a:gd name="connsiteX4" fmla="*/ 363423 w 363423"/>
              <a:gd name="connsiteY4" fmla="*/ 0 h 363385"/>
              <a:gd name="connsiteX5" fmla="*/ 363423 w 363423"/>
              <a:gd name="connsiteY5" fmla="*/ 363385 h 363385"/>
              <a:gd name="connsiteX6" fmla="*/ 283972 w 363423"/>
              <a:gd name="connsiteY6" fmla="*/ 363385 h 363385"/>
              <a:gd name="connsiteX7" fmla="*/ 283972 w 363423"/>
              <a:gd name="connsiteY7" fmla="*/ 126136 h 363385"/>
              <a:gd name="connsiteX8" fmla="*/ 181712 w 363423"/>
              <a:gd name="connsiteY8" fmla="*/ 281343 h 363385"/>
              <a:gd name="connsiteX9" fmla="*/ 179603 w 363423"/>
              <a:gd name="connsiteY9" fmla="*/ 281343 h 363385"/>
              <a:gd name="connsiteX10" fmla="*/ 78397 w 363423"/>
              <a:gd name="connsiteY10" fmla="*/ 127698 h 363385"/>
              <a:gd name="connsiteX11" fmla="*/ 78397 w 363423"/>
              <a:gd name="connsiteY11" fmla="*/ 363385 h 363385"/>
              <a:gd name="connsiteX12" fmla="*/ 0 w 363423"/>
              <a:gd name="connsiteY12" fmla="*/ 363385 h 363385"/>
              <a:gd name="connsiteX13" fmla="*/ 0 w 363423"/>
              <a:gd name="connsiteY13" fmla="*/ 0 h 36338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</a:cxnLst>
            <a:rect l="l" t="t" r="r" b="b"/>
            <a:pathLst>
              <a:path w="363423" h="363385">
                <a:moveTo>
                  <a:pt x="0" y="0"/>
                </a:moveTo>
                <a:lnTo>
                  <a:pt x="86195" y="0"/>
                </a:lnTo>
                <a:lnTo>
                  <a:pt x="181712" y="153657"/>
                </a:lnTo>
                <a:lnTo>
                  <a:pt x="277190" y="0"/>
                </a:lnTo>
                <a:lnTo>
                  <a:pt x="363423" y="0"/>
                </a:lnTo>
                <a:lnTo>
                  <a:pt x="363423" y="363385"/>
                </a:lnTo>
                <a:lnTo>
                  <a:pt x="283972" y="363385"/>
                </a:lnTo>
                <a:lnTo>
                  <a:pt x="283972" y="126136"/>
                </a:lnTo>
                <a:lnTo>
                  <a:pt x="181712" y="281343"/>
                </a:lnTo>
                <a:lnTo>
                  <a:pt x="179603" y="281343"/>
                </a:lnTo>
                <a:lnTo>
                  <a:pt x="78397" y="127698"/>
                </a:lnTo>
                <a:lnTo>
                  <a:pt x="78397" y="363385"/>
                </a:lnTo>
                <a:lnTo>
                  <a:pt x="0" y="363385"/>
                </a:lnTo>
                <a:lnTo>
                  <a:pt x="0" y="0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Freeform 3"/>
          <p:cNvSpPr/>
          <p:nvPr/>
        </p:nvSpPr>
        <p:spPr>
          <a:xfrm>
            <a:off x="9477488" y="318669"/>
            <a:ext cx="347815" cy="363372"/>
          </a:xfrm>
          <a:custGeom>
            <a:avLst/>
            <a:gdLst>
              <a:gd name="connsiteX0" fmla="*/ 126707 w 347815"/>
              <a:gd name="connsiteY0" fmla="*/ 178561 h 363372"/>
              <a:gd name="connsiteX1" fmla="*/ 5206 w 347815"/>
              <a:gd name="connsiteY1" fmla="*/ 0 h 363372"/>
              <a:gd name="connsiteX2" fmla="*/ 98628 w 347815"/>
              <a:gd name="connsiteY2" fmla="*/ 0 h 363372"/>
              <a:gd name="connsiteX3" fmla="*/ 174955 w 347815"/>
              <a:gd name="connsiteY3" fmla="*/ 117805 h 363372"/>
              <a:gd name="connsiteX4" fmla="*/ 251764 w 347815"/>
              <a:gd name="connsiteY4" fmla="*/ 0 h 363372"/>
              <a:gd name="connsiteX5" fmla="*/ 342620 w 347815"/>
              <a:gd name="connsiteY5" fmla="*/ 0 h 363372"/>
              <a:gd name="connsiteX6" fmla="*/ 221106 w 347815"/>
              <a:gd name="connsiteY6" fmla="*/ 177507 h 363372"/>
              <a:gd name="connsiteX7" fmla="*/ 347814 w 347815"/>
              <a:gd name="connsiteY7" fmla="*/ 363372 h 363372"/>
              <a:gd name="connsiteX8" fmla="*/ 254330 w 347815"/>
              <a:gd name="connsiteY8" fmla="*/ 363372 h 363372"/>
              <a:gd name="connsiteX9" fmla="*/ 172846 w 347815"/>
              <a:gd name="connsiteY9" fmla="*/ 238772 h 363372"/>
              <a:gd name="connsiteX10" fmla="*/ 90855 w 347815"/>
              <a:gd name="connsiteY10" fmla="*/ 363372 h 363372"/>
              <a:gd name="connsiteX11" fmla="*/ 0 w 347815"/>
              <a:gd name="connsiteY11" fmla="*/ 363372 h 363372"/>
              <a:gd name="connsiteX12" fmla="*/ 126707 w 347815"/>
              <a:gd name="connsiteY12" fmla="*/ 178561 h 36337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</a:cxnLst>
            <a:rect l="l" t="t" r="r" b="b"/>
            <a:pathLst>
              <a:path w="347815" h="363372">
                <a:moveTo>
                  <a:pt x="126707" y="178561"/>
                </a:moveTo>
                <a:lnTo>
                  <a:pt x="5206" y="0"/>
                </a:lnTo>
                <a:lnTo>
                  <a:pt x="98628" y="0"/>
                </a:lnTo>
                <a:lnTo>
                  <a:pt x="174955" y="117805"/>
                </a:lnTo>
                <a:lnTo>
                  <a:pt x="251764" y="0"/>
                </a:lnTo>
                <a:lnTo>
                  <a:pt x="342620" y="0"/>
                </a:lnTo>
                <a:lnTo>
                  <a:pt x="221106" y="177507"/>
                </a:lnTo>
                <a:lnTo>
                  <a:pt x="347814" y="363372"/>
                </a:lnTo>
                <a:lnTo>
                  <a:pt x="254330" y="363372"/>
                </a:lnTo>
                <a:lnTo>
                  <a:pt x="172846" y="238772"/>
                </a:lnTo>
                <a:lnTo>
                  <a:pt x="90855" y="363372"/>
                </a:lnTo>
                <a:lnTo>
                  <a:pt x="0" y="363372"/>
                </a:lnTo>
                <a:lnTo>
                  <a:pt x="126707" y="178561"/>
                </a:lnTo>
              </a:path>
            </a:pathLst>
          </a:custGeom>
          <a:solidFill>
            <a:srgbClr val="1A1713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Freeform 3"/>
          <p:cNvSpPr/>
          <p:nvPr/>
        </p:nvSpPr>
        <p:spPr>
          <a:xfrm>
            <a:off x="1761831" y="273610"/>
            <a:ext cx="560120" cy="561771"/>
          </a:xfrm>
          <a:custGeom>
            <a:avLst/>
            <a:gdLst>
              <a:gd name="connsiteX0" fmla="*/ 0 w 560120"/>
              <a:gd name="connsiteY0" fmla="*/ 91376 h 561771"/>
              <a:gd name="connsiteX1" fmla="*/ 91109 w 560120"/>
              <a:gd name="connsiteY1" fmla="*/ 0 h 561771"/>
              <a:gd name="connsiteX2" fmla="*/ 469023 w 560120"/>
              <a:gd name="connsiteY2" fmla="*/ 0 h 561771"/>
              <a:gd name="connsiteX3" fmla="*/ 560120 w 560120"/>
              <a:gd name="connsiteY3" fmla="*/ 91376 h 561771"/>
              <a:gd name="connsiteX4" fmla="*/ 560120 w 560120"/>
              <a:gd name="connsiteY4" fmla="*/ 470407 h 561771"/>
              <a:gd name="connsiteX5" fmla="*/ 469023 w 560120"/>
              <a:gd name="connsiteY5" fmla="*/ 561771 h 561771"/>
              <a:gd name="connsiteX6" fmla="*/ 91109 w 560120"/>
              <a:gd name="connsiteY6" fmla="*/ 561771 h 561771"/>
              <a:gd name="connsiteX7" fmla="*/ 0 w 560120"/>
              <a:gd name="connsiteY7" fmla="*/ 470407 h 561771"/>
              <a:gd name="connsiteX8" fmla="*/ 0 w 560120"/>
              <a:gd name="connsiteY8" fmla="*/ 91376 h 56177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560120" h="561771">
                <a:moveTo>
                  <a:pt x="0" y="91376"/>
                </a:moveTo>
                <a:cubicBezTo>
                  <a:pt x="0" y="40932"/>
                  <a:pt x="40779" y="0"/>
                  <a:pt x="91109" y="0"/>
                </a:cubicBezTo>
                <a:lnTo>
                  <a:pt x="469023" y="0"/>
                </a:lnTo>
                <a:cubicBezTo>
                  <a:pt x="519328" y="0"/>
                  <a:pt x="560120" y="40932"/>
                  <a:pt x="560120" y="91376"/>
                </a:cubicBezTo>
                <a:lnTo>
                  <a:pt x="560120" y="470407"/>
                </a:lnTo>
                <a:cubicBezTo>
                  <a:pt x="560120" y="520890"/>
                  <a:pt x="519328" y="561771"/>
                  <a:pt x="469023" y="561771"/>
                </a:cubicBezTo>
                <a:lnTo>
                  <a:pt x="91109" y="561771"/>
                </a:lnTo>
                <a:cubicBezTo>
                  <a:pt x="40779" y="561771"/>
                  <a:pt x="0" y="520890"/>
                  <a:pt x="0" y="470407"/>
                </a:cubicBezTo>
                <a:lnTo>
                  <a:pt x="0" y="91376"/>
                </a:lnTo>
              </a:path>
            </a:pathLst>
          </a:custGeom>
          <a:solidFill>
            <a:srgbClr val="DEDEDE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Freeform 3"/>
          <p:cNvSpPr/>
          <p:nvPr/>
        </p:nvSpPr>
        <p:spPr>
          <a:xfrm>
            <a:off x="1956762" y="445631"/>
            <a:ext cx="158267" cy="203276"/>
          </a:xfrm>
          <a:custGeom>
            <a:avLst/>
            <a:gdLst>
              <a:gd name="connsiteX0" fmla="*/ 157721 w 158267"/>
              <a:gd name="connsiteY0" fmla="*/ 171234 h 203276"/>
              <a:gd name="connsiteX1" fmla="*/ 157721 w 158267"/>
              <a:gd name="connsiteY1" fmla="*/ 171234 h 203276"/>
              <a:gd name="connsiteX2" fmla="*/ 158127 w 158267"/>
              <a:gd name="connsiteY2" fmla="*/ 170180 h 203276"/>
              <a:gd name="connsiteX3" fmla="*/ 158165 w 158267"/>
              <a:gd name="connsiteY3" fmla="*/ 170103 h 203276"/>
              <a:gd name="connsiteX4" fmla="*/ 158267 w 158267"/>
              <a:gd name="connsiteY4" fmla="*/ 169697 h 203276"/>
              <a:gd name="connsiteX5" fmla="*/ 157924 w 158267"/>
              <a:gd name="connsiteY5" fmla="*/ 163702 h 203276"/>
              <a:gd name="connsiteX6" fmla="*/ 157530 w 158267"/>
              <a:gd name="connsiteY6" fmla="*/ 163347 h 203276"/>
              <a:gd name="connsiteX7" fmla="*/ 156324 w 158267"/>
              <a:gd name="connsiteY7" fmla="*/ 162636 h 203276"/>
              <a:gd name="connsiteX8" fmla="*/ 155511 w 158267"/>
              <a:gd name="connsiteY8" fmla="*/ 160909 h 203276"/>
              <a:gd name="connsiteX9" fmla="*/ 155092 w 158267"/>
              <a:gd name="connsiteY9" fmla="*/ 159499 h 203276"/>
              <a:gd name="connsiteX10" fmla="*/ 156298 w 158267"/>
              <a:gd name="connsiteY10" fmla="*/ 156743 h 203276"/>
              <a:gd name="connsiteX11" fmla="*/ 157594 w 158267"/>
              <a:gd name="connsiteY11" fmla="*/ 154101 h 203276"/>
              <a:gd name="connsiteX12" fmla="*/ 155092 w 158267"/>
              <a:gd name="connsiteY12" fmla="*/ 152069 h 203276"/>
              <a:gd name="connsiteX13" fmla="*/ 154762 w 158267"/>
              <a:gd name="connsiteY13" fmla="*/ 151460 h 203276"/>
              <a:gd name="connsiteX14" fmla="*/ 153009 w 158267"/>
              <a:gd name="connsiteY14" fmla="*/ 150139 h 203276"/>
              <a:gd name="connsiteX15" fmla="*/ 152780 w 158267"/>
              <a:gd name="connsiteY15" fmla="*/ 149110 h 203276"/>
              <a:gd name="connsiteX16" fmla="*/ 152818 w 158267"/>
              <a:gd name="connsiteY16" fmla="*/ 147345 h 203276"/>
              <a:gd name="connsiteX17" fmla="*/ 152818 w 158267"/>
              <a:gd name="connsiteY17" fmla="*/ 147332 h 203276"/>
              <a:gd name="connsiteX18" fmla="*/ 152920 w 158267"/>
              <a:gd name="connsiteY18" fmla="*/ 143535 h 203276"/>
              <a:gd name="connsiteX19" fmla="*/ 152158 w 158267"/>
              <a:gd name="connsiteY19" fmla="*/ 142570 h 203276"/>
              <a:gd name="connsiteX20" fmla="*/ 153911 w 158267"/>
              <a:gd name="connsiteY20" fmla="*/ 140550 h 203276"/>
              <a:gd name="connsiteX21" fmla="*/ 155486 w 158267"/>
              <a:gd name="connsiteY21" fmla="*/ 139877 h 203276"/>
              <a:gd name="connsiteX22" fmla="*/ 158267 w 158267"/>
              <a:gd name="connsiteY22" fmla="*/ 139014 h 203276"/>
              <a:gd name="connsiteX23" fmla="*/ 149986 w 158267"/>
              <a:gd name="connsiteY23" fmla="*/ 129882 h 203276"/>
              <a:gd name="connsiteX24" fmla="*/ 150304 w 158267"/>
              <a:gd name="connsiteY24" fmla="*/ 128308 h 203276"/>
              <a:gd name="connsiteX25" fmla="*/ 154101 w 158267"/>
              <a:gd name="connsiteY25" fmla="*/ 101345 h 203276"/>
              <a:gd name="connsiteX26" fmla="*/ 149428 w 158267"/>
              <a:gd name="connsiteY26" fmla="*/ 96773 h 203276"/>
              <a:gd name="connsiteX27" fmla="*/ 149656 w 158267"/>
              <a:gd name="connsiteY27" fmla="*/ 95440 h 203276"/>
              <a:gd name="connsiteX28" fmla="*/ 147573 w 158267"/>
              <a:gd name="connsiteY28" fmla="*/ 92824 h 203276"/>
              <a:gd name="connsiteX29" fmla="*/ 145503 w 158267"/>
              <a:gd name="connsiteY29" fmla="*/ 92557 h 203276"/>
              <a:gd name="connsiteX30" fmla="*/ 141566 w 158267"/>
              <a:gd name="connsiteY30" fmla="*/ 88861 h 203276"/>
              <a:gd name="connsiteX31" fmla="*/ 140169 w 158267"/>
              <a:gd name="connsiteY31" fmla="*/ 87414 h 203276"/>
              <a:gd name="connsiteX32" fmla="*/ 140817 w 158267"/>
              <a:gd name="connsiteY32" fmla="*/ 84048 h 203276"/>
              <a:gd name="connsiteX33" fmla="*/ 128397 w 158267"/>
              <a:gd name="connsiteY33" fmla="*/ 76631 h 203276"/>
              <a:gd name="connsiteX34" fmla="*/ 117703 w 158267"/>
              <a:gd name="connsiteY34" fmla="*/ 72059 h 203276"/>
              <a:gd name="connsiteX35" fmla="*/ 116509 w 158267"/>
              <a:gd name="connsiteY35" fmla="*/ 71221 h 203276"/>
              <a:gd name="connsiteX36" fmla="*/ 120116 w 158267"/>
              <a:gd name="connsiteY36" fmla="*/ 56476 h 203276"/>
              <a:gd name="connsiteX37" fmla="*/ 114020 w 158267"/>
              <a:gd name="connsiteY37" fmla="*/ 41859 h 203276"/>
              <a:gd name="connsiteX38" fmla="*/ 113042 w 158267"/>
              <a:gd name="connsiteY38" fmla="*/ 39204 h 203276"/>
              <a:gd name="connsiteX39" fmla="*/ 114655 w 158267"/>
              <a:gd name="connsiteY39" fmla="*/ 35140 h 203276"/>
              <a:gd name="connsiteX40" fmla="*/ 111607 w 158267"/>
              <a:gd name="connsiteY40" fmla="*/ 33680 h 203276"/>
              <a:gd name="connsiteX41" fmla="*/ 110845 w 158267"/>
              <a:gd name="connsiteY41" fmla="*/ 33680 h 203276"/>
              <a:gd name="connsiteX42" fmla="*/ 108457 w 158267"/>
              <a:gd name="connsiteY42" fmla="*/ 32384 h 203276"/>
              <a:gd name="connsiteX43" fmla="*/ 107695 w 158267"/>
              <a:gd name="connsiteY43" fmla="*/ 32384 h 203276"/>
              <a:gd name="connsiteX44" fmla="*/ 105727 w 158267"/>
              <a:gd name="connsiteY44" fmla="*/ 31165 h 203276"/>
              <a:gd name="connsiteX45" fmla="*/ 104851 w 158267"/>
              <a:gd name="connsiteY45" fmla="*/ 31165 h 203276"/>
              <a:gd name="connsiteX46" fmla="*/ 104190 w 158267"/>
              <a:gd name="connsiteY46" fmla="*/ 30556 h 203276"/>
              <a:gd name="connsiteX47" fmla="*/ 101384 w 158267"/>
              <a:gd name="connsiteY47" fmla="*/ 29603 h 203276"/>
              <a:gd name="connsiteX48" fmla="*/ 94386 w 158267"/>
              <a:gd name="connsiteY48" fmla="*/ 29844 h 203276"/>
              <a:gd name="connsiteX49" fmla="*/ 90690 w 158267"/>
              <a:gd name="connsiteY49" fmla="*/ 25793 h 203276"/>
              <a:gd name="connsiteX50" fmla="*/ 90690 w 158267"/>
              <a:gd name="connsiteY50" fmla="*/ 21221 h 203276"/>
              <a:gd name="connsiteX51" fmla="*/ 92011 w 158267"/>
              <a:gd name="connsiteY51" fmla="*/ 19430 h 203276"/>
              <a:gd name="connsiteX52" fmla="*/ 93649 w 158267"/>
              <a:gd name="connsiteY52" fmla="*/ 16954 h 203276"/>
              <a:gd name="connsiteX53" fmla="*/ 95161 w 158267"/>
              <a:gd name="connsiteY53" fmla="*/ 15938 h 203276"/>
              <a:gd name="connsiteX54" fmla="*/ 96786 w 158267"/>
              <a:gd name="connsiteY54" fmla="*/ 12344 h 203276"/>
              <a:gd name="connsiteX55" fmla="*/ 96570 w 158267"/>
              <a:gd name="connsiteY55" fmla="*/ 10655 h 203276"/>
              <a:gd name="connsiteX56" fmla="*/ 95707 w 158267"/>
              <a:gd name="connsiteY56" fmla="*/ 5753 h 203276"/>
              <a:gd name="connsiteX57" fmla="*/ 94614 w 158267"/>
              <a:gd name="connsiteY57" fmla="*/ 4305 h 203276"/>
              <a:gd name="connsiteX58" fmla="*/ 94614 w 158267"/>
              <a:gd name="connsiteY58" fmla="*/ 1308 h 203276"/>
              <a:gd name="connsiteX59" fmla="*/ 91427 w 158267"/>
              <a:gd name="connsiteY59" fmla="*/ 0 h 203276"/>
              <a:gd name="connsiteX60" fmla="*/ 86969 w 158267"/>
              <a:gd name="connsiteY60" fmla="*/ 2514 h 203276"/>
              <a:gd name="connsiteX61" fmla="*/ 86524 w 158267"/>
              <a:gd name="connsiteY61" fmla="*/ 4063 h 203276"/>
              <a:gd name="connsiteX62" fmla="*/ 84785 w 158267"/>
              <a:gd name="connsiteY62" fmla="*/ 6705 h 203276"/>
              <a:gd name="connsiteX63" fmla="*/ 82054 w 158267"/>
              <a:gd name="connsiteY63" fmla="*/ 8978 h 203276"/>
              <a:gd name="connsiteX64" fmla="*/ 81965 w 158267"/>
              <a:gd name="connsiteY64" fmla="*/ 11023 h 203276"/>
              <a:gd name="connsiteX65" fmla="*/ 77914 w 158267"/>
              <a:gd name="connsiteY65" fmla="*/ 12814 h 203276"/>
              <a:gd name="connsiteX66" fmla="*/ 76606 w 158267"/>
              <a:gd name="connsiteY66" fmla="*/ 17856 h 203276"/>
              <a:gd name="connsiteX67" fmla="*/ 79451 w 158267"/>
              <a:gd name="connsiteY67" fmla="*/ 18097 h 203276"/>
              <a:gd name="connsiteX68" fmla="*/ 79667 w 158267"/>
              <a:gd name="connsiteY68" fmla="*/ 19773 h 203276"/>
              <a:gd name="connsiteX69" fmla="*/ 76860 w 158267"/>
              <a:gd name="connsiteY69" fmla="*/ 22542 h 203276"/>
              <a:gd name="connsiteX70" fmla="*/ 77165 w 158267"/>
              <a:gd name="connsiteY70" fmla="*/ 23507 h 203276"/>
              <a:gd name="connsiteX71" fmla="*/ 74345 w 158267"/>
              <a:gd name="connsiteY71" fmla="*/ 23139 h 203276"/>
              <a:gd name="connsiteX72" fmla="*/ 73355 w 158267"/>
              <a:gd name="connsiteY72" fmla="*/ 24460 h 203276"/>
              <a:gd name="connsiteX73" fmla="*/ 71716 w 158267"/>
              <a:gd name="connsiteY73" fmla="*/ 26492 h 203276"/>
              <a:gd name="connsiteX74" fmla="*/ 77063 w 158267"/>
              <a:gd name="connsiteY74" fmla="*/ 32245 h 203276"/>
              <a:gd name="connsiteX75" fmla="*/ 73990 w 158267"/>
              <a:gd name="connsiteY75" fmla="*/ 31165 h 203276"/>
              <a:gd name="connsiteX76" fmla="*/ 72593 w 158267"/>
              <a:gd name="connsiteY76" fmla="*/ 30924 h 203276"/>
              <a:gd name="connsiteX77" fmla="*/ 71500 w 158267"/>
              <a:gd name="connsiteY77" fmla="*/ 31521 h 203276"/>
              <a:gd name="connsiteX78" fmla="*/ 66395 w 158267"/>
              <a:gd name="connsiteY78" fmla="*/ 29972 h 203276"/>
              <a:gd name="connsiteX79" fmla="*/ 60705 w 158267"/>
              <a:gd name="connsiteY79" fmla="*/ 28638 h 203276"/>
              <a:gd name="connsiteX80" fmla="*/ 58191 w 158267"/>
              <a:gd name="connsiteY80" fmla="*/ 31165 h 203276"/>
              <a:gd name="connsiteX81" fmla="*/ 56984 w 158267"/>
              <a:gd name="connsiteY81" fmla="*/ 36448 h 203276"/>
              <a:gd name="connsiteX82" fmla="*/ 55905 w 158267"/>
              <a:gd name="connsiteY82" fmla="*/ 40284 h 203276"/>
              <a:gd name="connsiteX83" fmla="*/ 54813 w 158267"/>
              <a:gd name="connsiteY83" fmla="*/ 44246 h 203276"/>
              <a:gd name="connsiteX84" fmla="*/ 57975 w 158267"/>
              <a:gd name="connsiteY84" fmla="*/ 46393 h 203276"/>
              <a:gd name="connsiteX85" fmla="*/ 55372 w 158267"/>
              <a:gd name="connsiteY85" fmla="*/ 52387 h 203276"/>
              <a:gd name="connsiteX86" fmla="*/ 54952 w 158267"/>
              <a:gd name="connsiteY86" fmla="*/ 54902 h 203276"/>
              <a:gd name="connsiteX87" fmla="*/ 52527 w 158267"/>
              <a:gd name="connsiteY87" fmla="*/ 56718 h 203276"/>
              <a:gd name="connsiteX88" fmla="*/ 52984 w 158267"/>
              <a:gd name="connsiteY88" fmla="*/ 61633 h 203276"/>
              <a:gd name="connsiteX89" fmla="*/ 51777 w 158267"/>
              <a:gd name="connsiteY89" fmla="*/ 62712 h 203276"/>
              <a:gd name="connsiteX90" fmla="*/ 49593 w 158267"/>
              <a:gd name="connsiteY90" fmla="*/ 65709 h 203276"/>
              <a:gd name="connsiteX91" fmla="*/ 47980 w 158267"/>
              <a:gd name="connsiteY91" fmla="*/ 66433 h 203276"/>
              <a:gd name="connsiteX92" fmla="*/ 46977 w 158267"/>
              <a:gd name="connsiteY92" fmla="*/ 67157 h 203276"/>
              <a:gd name="connsiteX93" fmla="*/ 41732 w 158267"/>
              <a:gd name="connsiteY93" fmla="*/ 70510 h 203276"/>
              <a:gd name="connsiteX94" fmla="*/ 41630 w 158267"/>
              <a:gd name="connsiteY94" fmla="*/ 71958 h 203276"/>
              <a:gd name="connsiteX95" fmla="*/ 40868 w 158267"/>
              <a:gd name="connsiteY95" fmla="*/ 71818 h 203276"/>
              <a:gd name="connsiteX96" fmla="*/ 31280 w 158267"/>
              <a:gd name="connsiteY96" fmla="*/ 79743 h 203276"/>
              <a:gd name="connsiteX97" fmla="*/ 28003 w 158267"/>
              <a:gd name="connsiteY97" fmla="*/ 81902 h 203276"/>
              <a:gd name="connsiteX98" fmla="*/ 25717 w 158267"/>
              <a:gd name="connsiteY98" fmla="*/ 79006 h 203276"/>
              <a:gd name="connsiteX99" fmla="*/ 22123 w 158267"/>
              <a:gd name="connsiteY99" fmla="*/ 81775 h 203276"/>
              <a:gd name="connsiteX100" fmla="*/ 22123 w 158267"/>
              <a:gd name="connsiteY100" fmla="*/ 82969 h 203276"/>
              <a:gd name="connsiteX101" fmla="*/ 19202 w 158267"/>
              <a:gd name="connsiteY101" fmla="*/ 81661 h 203276"/>
              <a:gd name="connsiteX102" fmla="*/ 14820 w 158267"/>
              <a:gd name="connsiteY102" fmla="*/ 82130 h 203276"/>
              <a:gd name="connsiteX103" fmla="*/ 15024 w 158267"/>
              <a:gd name="connsiteY103" fmla="*/ 85737 h 203276"/>
              <a:gd name="connsiteX104" fmla="*/ 13817 w 158267"/>
              <a:gd name="connsiteY104" fmla="*/ 92227 h 203276"/>
              <a:gd name="connsiteX105" fmla="*/ 12204 w 158267"/>
              <a:gd name="connsiteY105" fmla="*/ 95707 h 203276"/>
              <a:gd name="connsiteX106" fmla="*/ 13080 w 158267"/>
              <a:gd name="connsiteY106" fmla="*/ 97955 h 203276"/>
              <a:gd name="connsiteX107" fmla="*/ 5118 w 158267"/>
              <a:gd name="connsiteY107" fmla="*/ 106006 h 203276"/>
              <a:gd name="connsiteX108" fmla="*/ 6095 w 158267"/>
              <a:gd name="connsiteY108" fmla="*/ 109258 h 203276"/>
              <a:gd name="connsiteX109" fmla="*/ 4267 w 158267"/>
              <a:gd name="connsiteY109" fmla="*/ 109347 h 203276"/>
              <a:gd name="connsiteX110" fmla="*/ 0 w 158267"/>
              <a:gd name="connsiteY110" fmla="*/ 114515 h 203276"/>
              <a:gd name="connsiteX111" fmla="*/ 1447 w 158267"/>
              <a:gd name="connsiteY111" fmla="*/ 119684 h 203276"/>
              <a:gd name="connsiteX112" fmla="*/ 3378 w 158267"/>
              <a:gd name="connsiteY112" fmla="*/ 118821 h 203276"/>
              <a:gd name="connsiteX113" fmla="*/ 8394 w 158267"/>
              <a:gd name="connsiteY113" fmla="*/ 119418 h 203276"/>
              <a:gd name="connsiteX114" fmla="*/ 8927 w 158267"/>
              <a:gd name="connsiteY114" fmla="*/ 120040 h 203276"/>
              <a:gd name="connsiteX115" fmla="*/ 11112 w 158267"/>
              <a:gd name="connsiteY115" fmla="*/ 124485 h 203276"/>
              <a:gd name="connsiteX116" fmla="*/ 9817 w 158267"/>
              <a:gd name="connsiteY116" fmla="*/ 131444 h 203276"/>
              <a:gd name="connsiteX117" fmla="*/ 15024 w 158267"/>
              <a:gd name="connsiteY117" fmla="*/ 133007 h 203276"/>
              <a:gd name="connsiteX118" fmla="*/ 16344 w 158267"/>
              <a:gd name="connsiteY118" fmla="*/ 134924 h 203276"/>
              <a:gd name="connsiteX119" fmla="*/ 19418 w 158267"/>
              <a:gd name="connsiteY119" fmla="*/ 134924 h 203276"/>
              <a:gd name="connsiteX120" fmla="*/ 19837 w 158267"/>
              <a:gd name="connsiteY120" fmla="*/ 137794 h 203276"/>
              <a:gd name="connsiteX121" fmla="*/ 23850 w 158267"/>
              <a:gd name="connsiteY121" fmla="*/ 141871 h 203276"/>
              <a:gd name="connsiteX122" fmla="*/ 26923 w 158267"/>
              <a:gd name="connsiteY122" fmla="*/ 141274 h 203276"/>
              <a:gd name="connsiteX123" fmla="*/ 27254 w 158267"/>
              <a:gd name="connsiteY123" fmla="*/ 145224 h 203276"/>
              <a:gd name="connsiteX124" fmla="*/ 24739 w 158267"/>
              <a:gd name="connsiteY124" fmla="*/ 145110 h 203276"/>
              <a:gd name="connsiteX125" fmla="*/ 29108 w 158267"/>
              <a:gd name="connsiteY125" fmla="*/ 163347 h 203276"/>
              <a:gd name="connsiteX126" fmla="*/ 30518 w 158267"/>
              <a:gd name="connsiteY126" fmla="*/ 167284 h 203276"/>
              <a:gd name="connsiteX127" fmla="*/ 35432 w 158267"/>
              <a:gd name="connsiteY127" fmla="*/ 169697 h 203276"/>
              <a:gd name="connsiteX128" fmla="*/ 35115 w 158267"/>
              <a:gd name="connsiteY128" fmla="*/ 172313 h 203276"/>
              <a:gd name="connsiteX129" fmla="*/ 37160 w 158267"/>
              <a:gd name="connsiteY129" fmla="*/ 173862 h 203276"/>
              <a:gd name="connsiteX130" fmla="*/ 52628 w 158267"/>
              <a:gd name="connsiteY130" fmla="*/ 184658 h 203276"/>
              <a:gd name="connsiteX131" fmla="*/ 74129 w 158267"/>
              <a:gd name="connsiteY131" fmla="*/ 186588 h 203276"/>
              <a:gd name="connsiteX132" fmla="*/ 82054 w 158267"/>
              <a:gd name="connsiteY132" fmla="*/ 187553 h 203276"/>
              <a:gd name="connsiteX133" fmla="*/ 87185 w 158267"/>
              <a:gd name="connsiteY133" fmla="*/ 187896 h 203276"/>
              <a:gd name="connsiteX134" fmla="*/ 90868 w 158267"/>
              <a:gd name="connsiteY134" fmla="*/ 190068 h 203276"/>
              <a:gd name="connsiteX135" fmla="*/ 94271 w 158267"/>
              <a:gd name="connsiteY135" fmla="*/ 192341 h 203276"/>
              <a:gd name="connsiteX136" fmla="*/ 96672 w 158267"/>
              <a:gd name="connsiteY136" fmla="*/ 193687 h 203276"/>
              <a:gd name="connsiteX137" fmla="*/ 97421 w 158267"/>
              <a:gd name="connsiteY137" fmla="*/ 193687 h 203276"/>
              <a:gd name="connsiteX138" fmla="*/ 104952 w 158267"/>
              <a:gd name="connsiteY138" fmla="*/ 197523 h 203276"/>
              <a:gd name="connsiteX139" fmla="*/ 105765 w 158267"/>
              <a:gd name="connsiteY139" fmla="*/ 197523 h 203276"/>
              <a:gd name="connsiteX140" fmla="*/ 105765 w 158267"/>
              <a:gd name="connsiteY140" fmla="*/ 197561 h 203276"/>
              <a:gd name="connsiteX141" fmla="*/ 106794 w 158267"/>
              <a:gd name="connsiteY141" fmla="*/ 198361 h 203276"/>
              <a:gd name="connsiteX142" fmla="*/ 107137 w 158267"/>
              <a:gd name="connsiteY142" fmla="*/ 198716 h 203276"/>
              <a:gd name="connsiteX143" fmla="*/ 108381 w 158267"/>
              <a:gd name="connsiteY143" fmla="*/ 198856 h 203276"/>
              <a:gd name="connsiteX144" fmla="*/ 109423 w 158267"/>
              <a:gd name="connsiteY144" fmla="*/ 200037 h 203276"/>
              <a:gd name="connsiteX145" fmla="*/ 116179 w 158267"/>
              <a:gd name="connsiteY145" fmla="*/ 203276 h 203276"/>
              <a:gd name="connsiteX146" fmla="*/ 118148 w 158267"/>
              <a:gd name="connsiteY146" fmla="*/ 201460 h 203276"/>
              <a:gd name="connsiteX147" fmla="*/ 119227 w 158267"/>
              <a:gd name="connsiteY147" fmla="*/ 199072 h 203276"/>
              <a:gd name="connsiteX148" fmla="*/ 122288 w 158267"/>
              <a:gd name="connsiteY148" fmla="*/ 194144 h 203276"/>
              <a:gd name="connsiteX149" fmla="*/ 123278 w 158267"/>
              <a:gd name="connsiteY149" fmla="*/ 192341 h 203276"/>
              <a:gd name="connsiteX150" fmla="*/ 125882 w 158267"/>
              <a:gd name="connsiteY150" fmla="*/ 190550 h 203276"/>
              <a:gd name="connsiteX151" fmla="*/ 128727 w 158267"/>
              <a:gd name="connsiteY151" fmla="*/ 188988 h 203276"/>
              <a:gd name="connsiteX152" fmla="*/ 132651 w 158267"/>
              <a:gd name="connsiteY152" fmla="*/ 189839 h 203276"/>
              <a:gd name="connsiteX153" fmla="*/ 145275 w 158267"/>
              <a:gd name="connsiteY153" fmla="*/ 191719 h 203276"/>
              <a:gd name="connsiteX154" fmla="*/ 145770 w 158267"/>
              <a:gd name="connsiteY154" fmla="*/ 191884 h 203276"/>
              <a:gd name="connsiteX155" fmla="*/ 148551 w 158267"/>
              <a:gd name="connsiteY155" fmla="*/ 193687 h 203276"/>
              <a:gd name="connsiteX156" fmla="*/ 153466 w 158267"/>
              <a:gd name="connsiteY156" fmla="*/ 188988 h 203276"/>
              <a:gd name="connsiteX157" fmla="*/ 155194 w 158267"/>
              <a:gd name="connsiteY157" fmla="*/ 182752 h 203276"/>
              <a:gd name="connsiteX158" fmla="*/ 156387 w 158267"/>
              <a:gd name="connsiteY158" fmla="*/ 175793 h 203276"/>
              <a:gd name="connsiteX159" fmla="*/ 157492 w 158267"/>
              <a:gd name="connsiteY159" fmla="*/ 172935 h 203276"/>
              <a:gd name="connsiteX160" fmla="*/ 157594 w 158267"/>
              <a:gd name="connsiteY160" fmla="*/ 171602 h 203276"/>
              <a:gd name="connsiteX161" fmla="*/ 157708 w 158267"/>
              <a:gd name="connsiteY161" fmla="*/ 171348 h 203276"/>
              <a:gd name="connsiteX162" fmla="*/ 157721 w 158267"/>
              <a:gd name="connsiteY162" fmla="*/ 171234 h 20327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  <a:cxn ang="67">
                <a:pos x="connsiteX67" y="connsiteY67"/>
              </a:cxn>
              <a:cxn ang="68">
                <a:pos x="connsiteX68" y="connsiteY68"/>
              </a:cxn>
              <a:cxn ang="69">
                <a:pos x="connsiteX69" y="connsiteY69"/>
              </a:cxn>
              <a:cxn ang="70">
                <a:pos x="connsiteX70" y="connsiteY70"/>
              </a:cxn>
              <a:cxn ang="71">
                <a:pos x="connsiteX71" y="connsiteY71"/>
              </a:cxn>
              <a:cxn ang="72">
                <a:pos x="connsiteX72" y="connsiteY72"/>
              </a:cxn>
              <a:cxn ang="73">
                <a:pos x="connsiteX73" y="connsiteY73"/>
              </a:cxn>
              <a:cxn ang="74">
                <a:pos x="connsiteX74" y="connsiteY74"/>
              </a:cxn>
              <a:cxn ang="75">
                <a:pos x="connsiteX75" y="connsiteY75"/>
              </a:cxn>
              <a:cxn ang="76">
                <a:pos x="connsiteX76" y="connsiteY76"/>
              </a:cxn>
              <a:cxn ang="77">
                <a:pos x="connsiteX77" y="connsiteY77"/>
              </a:cxn>
              <a:cxn ang="78">
                <a:pos x="connsiteX78" y="connsiteY78"/>
              </a:cxn>
              <a:cxn ang="79">
                <a:pos x="connsiteX79" y="connsiteY79"/>
              </a:cxn>
              <a:cxn ang="80">
                <a:pos x="connsiteX80" y="connsiteY80"/>
              </a:cxn>
              <a:cxn ang="81">
                <a:pos x="connsiteX81" y="connsiteY81"/>
              </a:cxn>
              <a:cxn ang="82">
                <a:pos x="connsiteX82" y="connsiteY82"/>
              </a:cxn>
              <a:cxn ang="83">
                <a:pos x="connsiteX83" y="connsiteY83"/>
              </a:cxn>
              <a:cxn ang="84">
                <a:pos x="connsiteX84" y="connsiteY84"/>
              </a:cxn>
              <a:cxn ang="85">
                <a:pos x="connsiteX85" y="connsiteY85"/>
              </a:cxn>
              <a:cxn ang="86">
                <a:pos x="connsiteX86" y="connsiteY86"/>
              </a:cxn>
              <a:cxn ang="87">
                <a:pos x="connsiteX87" y="connsiteY87"/>
              </a:cxn>
              <a:cxn ang="88">
                <a:pos x="connsiteX88" y="connsiteY88"/>
              </a:cxn>
              <a:cxn ang="89">
                <a:pos x="connsiteX89" y="connsiteY89"/>
              </a:cxn>
              <a:cxn ang="90">
                <a:pos x="connsiteX90" y="connsiteY90"/>
              </a:cxn>
              <a:cxn ang="91">
                <a:pos x="connsiteX91" y="connsiteY91"/>
              </a:cxn>
              <a:cxn ang="92">
                <a:pos x="connsiteX92" y="connsiteY92"/>
              </a:cxn>
              <a:cxn ang="93">
                <a:pos x="connsiteX93" y="connsiteY93"/>
              </a:cxn>
              <a:cxn ang="94">
                <a:pos x="connsiteX94" y="connsiteY94"/>
              </a:cxn>
              <a:cxn ang="95">
                <a:pos x="connsiteX95" y="connsiteY95"/>
              </a:cxn>
              <a:cxn ang="96">
                <a:pos x="connsiteX96" y="connsiteY96"/>
              </a:cxn>
              <a:cxn ang="97">
                <a:pos x="connsiteX97" y="connsiteY97"/>
              </a:cxn>
              <a:cxn ang="98">
                <a:pos x="connsiteX98" y="connsiteY98"/>
              </a:cxn>
              <a:cxn ang="99">
                <a:pos x="connsiteX99" y="connsiteY99"/>
              </a:cxn>
              <a:cxn ang="100">
                <a:pos x="connsiteX100" y="connsiteY100"/>
              </a:cxn>
              <a:cxn ang="101">
                <a:pos x="connsiteX101" y="connsiteY101"/>
              </a:cxn>
              <a:cxn ang="102">
                <a:pos x="connsiteX102" y="connsiteY102"/>
              </a:cxn>
              <a:cxn ang="103">
                <a:pos x="connsiteX103" y="connsiteY103"/>
              </a:cxn>
              <a:cxn ang="104">
                <a:pos x="connsiteX104" y="connsiteY104"/>
              </a:cxn>
              <a:cxn ang="105">
                <a:pos x="connsiteX105" y="connsiteY105"/>
              </a:cxn>
              <a:cxn ang="106">
                <a:pos x="connsiteX106" y="connsiteY106"/>
              </a:cxn>
              <a:cxn ang="107">
                <a:pos x="connsiteX107" y="connsiteY107"/>
              </a:cxn>
              <a:cxn ang="108">
                <a:pos x="connsiteX108" y="connsiteY108"/>
              </a:cxn>
              <a:cxn ang="109">
                <a:pos x="connsiteX109" y="connsiteY109"/>
              </a:cxn>
              <a:cxn ang="110">
                <a:pos x="connsiteX110" y="connsiteY110"/>
              </a:cxn>
              <a:cxn ang="111">
                <a:pos x="connsiteX111" y="connsiteY111"/>
              </a:cxn>
              <a:cxn ang="112">
                <a:pos x="connsiteX112" y="connsiteY112"/>
              </a:cxn>
              <a:cxn ang="113">
                <a:pos x="connsiteX113" y="connsiteY113"/>
              </a:cxn>
              <a:cxn ang="114">
                <a:pos x="connsiteX114" y="connsiteY114"/>
              </a:cxn>
              <a:cxn ang="115">
                <a:pos x="connsiteX115" y="connsiteY115"/>
              </a:cxn>
              <a:cxn ang="116">
                <a:pos x="connsiteX116" y="connsiteY116"/>
              </a:cxn>
              <a:cxn ang="117">
                <a:pos x="connsiteX117" y="connsiteY117"/>
              </a:cxn>
              <a:cxn ang="118">
                <a:pos x="connsiteX118" y="connsiteY118"/>
              </a:cxn>
              <a:cxn ang="119">
                <a:pos x="connsiteX119" y="connsiteY119"/>
              </a:cxn>
              <a:cxn ang="120">
                <a:pos x="connsiteX120" y="connsiteY120"/>
              </a:cxn>
              <a:cxn ang="121">
                <a:pos x="connsiteX121" y="connsiteY121"/>
              </a:cxn>
              <a:cxn ang="122">
                <a:pos x="connsiteX122" y="connsiteY122"/>
              </a:cxn>
              <a:cxn ang="123">
                <a:pos x="connsiteX123" y="connsiteY123"/>
              </a:cxn>
              <a:cxn ang="124">
                <a:pos x="connsiteX124" y="connsiteY124"/>
              </a:cxn>
              <a:cxn ang="125">
                <a:pos x="connsiteX125" y="connsiteY125"/>
              </a:cxn>
              <a:cxn ang="126">
                <a:pos x="connsiteX126" y="connsiteY126"/>
              </a:cxn>
              <a:cxn ang="127">
                <a:pos x="connsiteX127" y="connsiteY127"/>
              </a:cxn>
              <a:cxn ang="128">
                <a:pos x="connsiteX128" y="connsiteY128"/>
              </a:cxn>
              <a:cxn ang="129">
                <a:pos x="connsiteX129" y="connsiteY129"/>
              </a:cxn>
              <a:cxn ang="130">
                <a:pos x="connsiteX130" y="connsiteY130"/>
              </a:cxn>
              <a:cxn ang="131">
                <a:pos x="connsiteX131" y="connsiteY131"/>
              </a:cxn>
              <a:cxn ang="132">
                <a:pos x="connsiteX132" y="connsiteY132"/>
              </a:cxn>
              <a:cxn ang="133">
                <a:pos x="connsiteX133" y="connsiteY133"/>
              </a:cxn>
              <a:cxn ang="134">
                <a:pos x="connsiteX134" y="connsiteY134"/>
              </a:cxn>
              <a:cxn ang="135">
                <a:pos x="connsiteX135" y="connsiteY135"/>
              </a:cxn>
              <a:cxn ang="136">
                <a:pos x="connsiteX136" y="connsiteY136"/>
              </a:cxn>
              <a:cxn ang="137">
                <a:pos x="connsiteX137" y="connsiteY137"/>
              </a:cxn>
              <a:cxn ang="138">
                <a:pos x="connsiteX138" y="connsiteY138"/>
              </a:cxn>
              <a:cxn ang="139">
                <a:pos x="connsiteX139" y="connsiteY139"/>
              </a:cxn>
              <a:cxn ang="140">
                <a:pos x="connsiteX140" y="connsiteY140"/>
              </a:cxn>
              <a:cxn ang="141">
                <a:pos x="connsiteX141" y="connsiteY141"/>
              </a:cxn>
              <a:cxn ang="142">
                <a:pos x="connsiteX142" y="connsiteY142"/>
              </a:cxn>
              <a:cxn ang="143">
                <a:pos x="connsiteX143" y="connsiteY143"/>
              </a:cxn>
              <a:cxn ang="144">
                <a:pos x="connsiteX144" y="connsiteY144"/>
              </a:cxn>
              <a:cxn ang="145">
                <a:pos x="connsiteX145" y="connsiteY145"/>
              </a:cxn>
              <a:cxn ang="146">
                <a:pos x="connsiteX146" y="connsiteY146"/>
              </a:cxn>
              <a:cxn ang="147">
                <a:pos x="connsiteX147" y="connsiteY147"/>
              </a:cxn>
              <a:cxn ang="148">
                <a:pos x="connsiteX148" y="connsiteY148"/>
              </a:cxn>
              <a:cxn ang="149">
                <a:pos x="connsiteX149" y="connsiteY149"/>
              </a:cxn>
              <a:cxn ang="150">
                <a:pos x="connsiteX150" y="connsiteY150"/>
              </a:cxn>
              <a:cxn ang="151">
                <a:pos x="connsiteX151" y="connsiteY151"/>
              </a:cxn>
              <a:cxn ang="152">
                <a:pos x="connsiteX152" y="connsiteY152"/>
              </a:cxn>
              <a:cxn ang="153">
                <a:pos x="connsiteX153" y="connsiteY153"/>
              </a:cxn>
              <a:cxn ang="154">
                <a:pos x="connsiteX154" y="connsiteY154"/>
              </a:cxn>
              <a:cxn ang="155">
                <a:pos x="connsiteX155" y="connsiteY155"/>
              </a:cxn>
              <a:cxn ang="156">
                <a:pos x="connsiteX156" y="connsiteY156"/>
              </a:cxn>
              <a:cxn ang="157">
                <a:pos x="connsiteX157" y="connsiteY157"/>
              </a:cxn>
              <a:cxn ang="158">
                <a:pos x="connsiteX158" y="connsiteY158"/>
              </a:cxn>
              <a:cxn ang="159">
                <a:pos x="connsiteX159" y="connsiteY159"/>
              </a:cxn>
              <a:cxn ang="160">
                <a:pos x="connsiteX160" y="connsiteY160"/>
              </a:cxn>
              <a:cxn ang="161">
                <a:pos x="connsiteX161" y="connsiteY161"/>
              </a:cxn>
              <a:cxn ang="162">
                <a:pos x="connsiteX162" y="connsiteY162"/>
              </a:cxn>
            </a:cxnLst>
            <a:rect l="l" t="t" r="r" b="b"/>
            <a:pathLst>
              <a:path w="158267" h="203276">
                <a:moveTo>
                  <a:pt x="157721" y="171234"/>
                </a:moveTo>
                <a:lnTo>
                  <a:pt x="157721" y="171234"/>
                </a:lnTo>
                <a:cubicBezTo>
                  <a:pt x="157860" y="170865"/>
                  <a:pt x="158038" y="170522"/>
                  <a:pt x="158127" y="170180"/>
                </a:cubicBezTo>
                <a:cubicBezTo>
                  <a:pt x="158127" y="170167"/>
                  <a:pt x="158127" y="170167"/>
                  <a:pt x="158165" y="170103"/>
                </a:cubicBezTo>
                <a:cubicBezTo>
                  <a:pt x="158229" y="169989"/>
                  <a:pt x="158241" y="169824"/>
                  <a:pt x="158267" y="169697"/>
                </a:cubicBezTo>
                <a:cubicBezTo>
                  <a:pt x="158483" y="167627"/>
                  <a:pt x="157860" y="165633"/>
                  <a:pt x="157924" y="163702"/>
                </a:cubicBezTo>
                <a:cubicBezTo>
                  <a:pt x="157810" y="163550"/>
                  <a:pt x="157530" y="163347"/>
                  <a:pt x="157530" y="163347"/>
                </a:cubicBezTo>
                <a:cubicBezTo>
                  <a:pt x="157111" y="163080"/>
                  <a:pt x="156654" y="163004"/>
                  <a:pt x="156324" y="162636"/>
                </a:cubicBezTo>
                <a:cubicBezTo>
                  <a:pt x="156298" y="162610"/>
                  <a:pt x="155536" y="160985"/>
                  <a:pt x="155511" y="160909"/>
                </a:cubicBezTo>
                <a:cubicBezTo>
                  <a:pt x="155486" y="160820"/>
                  <a:pt x="155092" y="159512"/>
                  <a:pt x="155092" y="159499"/>
                </a:cubicBezTo>
                <a:cubicBezTo>
                  <a:pt x="155092" y="158826"/>
                  <a:pt x="155854" y="157581"/>
                  <a:pt x="156298" y="156743"/>
                </a:cubicBezTo>
                <a:cubicBezTo>
                  <a:pt x="156717" y="155968"/>
                  <a:pt x="157721" y="154863"/>
                  <a:pt x="157594" y="154101"/>
                </a:cubicBezTo>
                <a:cubicBezTo>
                  <a:pt x="157492" y="153263"/>
                  <a:pt x="156032" y="152844"/>
                  <a:pt x="155092" y="152069"/>
                </a:cubicBezTo>
                <a:cubicBezTo>
                  <a:pt x="154901" y="151930"/>
                  <a:pt x="154889" y="151561"/>
                  <a:pt x="154762" y="151460"/>
                </a:cubicBezTo>
                <a:cubicBezTo>
                  <a:pt x="153860" y="150825"/>
                  <a:pt x="153314" y="151015"/>
                  <a:pt x="153009" y="150139"/>
                </a:cubicBezTo>
                <a:cubicBezTo>
                  <a:pt x="152933" y="149923"/>
                  <a:pt x="152818" y="149225"/>
                  <a:pt x="152780" y="149110"/>
                </a:cubicBezTo>
                <a:cubicBezTo>
                  <a:pt x="152780" y="148551"/>
                  <a:pt x="152780" y="147942"/>
                  <a:pt x="152818" y="147345"/>
                </a:cubicBezTo>
                <a:lnTo>
                  <a:pt x="152818" y="147332"/>
                </a:lnTo>
                <a:cubicBezTo>
                  <a:pt x="152831" y="147027"/>
                  <a:pt x="152971" y="143916"/>
                  <a:pt x="152920" y="143535"/>
                </a:cubicBezTo>
                <a:cubicBezTo>
                  <a:pt x="152780" y="143078"/>
                  <a:pt x="152056" y="143268"/>
                  <a:pt x="152158" y="142570"/>
                </a:cubicBezTo>
                <a:cubicBezTo>
                  <a:pt x="152552" y="141719"/>
                  <a:pt x="153365" y="141274"/>
                  <a:pt x="153911" y="140550"/>
                </a:cubicBezTo>
                <a:cubicBezTo>
                  <a:pt x="154025" y="140449"/>
                  <a:pt x="155460" y="139877"/>
                  <a:pt x="155486" y="139877"/>
                </a:cubicBezTo>
                <a:cubicBezTo>
                  <a:pt x="156095" y="139738"/>
                  <a:pt x="158165" y="139090"/>
                  <a:pt x="158267" y="139014"/>
                </a:cubicBezTo>
                <a:cubicBezTo>
                  <a:pt x="157149" y="137794"/>
                  <a:pt x="150037" y="130352"/>
                  <a:pt x="149986" y="129882"/>
                </a:cubicBezTo>
                <a:cubicBezTo>
                  <a:pt x="149910" y="129412"/>
                  <a:pt x="150190" y="128879"/>
                  <a:pt x="150304" y="128308"/>
                </a:cubicBezTo>
                <a:cubicBezTo>
                  <a:pt x="151802" y="119570"/>
                  <a:pt x="152920" y="110083"/>
                  <a:pt x="154101" y="101345"/>
                </a:cubicBezTo>
                <a:cubicBezTo>
                  <a:pt x="152818" y="99517"/>
                  <a:pt x="150964" y="98298"/>
                  <a:pt x="149428" y="96773"/>
                </a:cubicBezTo>
                <a:cubicBezTo>
                  <a:pt x="149199" y="96037"/>
                  <a:pt x="150037" y="95986"/>
                  <a:pt x="149656" y="95440"/>
                </a:cubicBezTo>
                <a:cubicBezTo>
                  <a:pt x="148551" y="95021"/>
                  <a:pt x="147751" y="94259"/>
                  <a:pt x="147573" y="92824"/>
                </a:cubicBezTo>
                <a:cubicBezTo>
                  <a:pt x="146900" y="92722"/>
                  <a:pt x="146329" y="92506"/>
                  <a:pt x="145503" y="92557"/>
                </a:cubicBezTo>
                <a:cubicBezTo>
                  <a:pt x="144157" y="91579"/>
                  <a:pt x="142709" y="89941"/>
                  <a:pt x="141566" y="88861"/>
                </a:cubicBezTo>
                <a:cubicBezTo>
                  <a:pt x="140944" y="88252"/>
                  <a:pt x="140284" y="88036"/>
                  <a:pt x="140169" y="87414"/>
                </a:cubicBezTo>
                <a:cubicBezTo>
                  <a:pt x="139953" y="86283"/>
                  <a:pt x="141084" y="85356"/>
                  <a:pt x="140817" y="84048"/>
                </a:cubicBezTo>
                <a:cubicBezTo>
                  <a:pt x="137312" y="80886"/>
                  <a:pt x="132511" y="79146"/>
                  <a:pt x="128397" y="76631"/>
                </a:cubicBezTo>
                <a:cubicBezTo>
                  <a:pt x="124586" y="75399"/>
                  <a:pt x="121615" y="73202"/>
                  <a:pt x="117703" y="72059"/>
                </a:cubicBezTo>
                <a:cubicBezTo>
                  <a:pt x="117475" y="71602"/>
                  <a:pt x="116789" y="71615"/>
                  <a:pt x="116509" y="71221"/>
                </a:cubicBezTo>
                <a:cubicBezTo>
                  <a:pt x="116446" y="64935"/>
                  <a:pt x="118757" y="61201"/>
                  <a:pt x="120116" y="56476"/>
                </a:cubicBezTo>
                <a:cubicBezTo>
                  <a:pt x="118808" y="51587"/>
                  <a:pt x="115862" y="46659"/>
                  <a:pt x="114020" y="41859"/>
                </a:cubicBezTo>
                <a:cubicBezTo>
                  <a:pt x="113664" y="40944"/>
                  <a:pt x="113042" y="39852"/>
                  <a:pt x="113042" y="39204"/>
                </a:cubicBezTo>
                <a:cubicBezTo>
                  <a:pt x="113042" y="37655"/>
                  <a:pt x="114503" y="36690"/>
                  <a:pt x="114655" y="35140"/>
                </a:cubicBezTo>
                <a:cubicBezTo>
                  <a:pt x="113525" y="34950"/>
                  <a:pt x="112674" y="34175"/>
                  <a:pt x="111607" y="33680"/>
                </a:cubicBezTo>
                <a:cubicBezTo>
                  <a:pt x="111391" y="33591"/>
                  <a:pt x="111061" y="33756"/>
                  <a:pt x="110845" y="33680"/>
                </a:cubicBezTo>
                <a:cubicBezTo>
                  <a:pt x="110108" y="33439"/>
                  <a:pt x="109308" y="32588"/>
                  <a:pt x="108457" y="32384"/>
                </a:cubicBezTo>
                <a:cubicBezTo>
                  <a:pt x="108203" y="32308"/>
                  <a:pt x="107911" y="32448"/>
                  <a:pt x="107695" y="32384"/>
                </a:cubicBezTo>
                <a:cubicBezTo>
                  <a:pt x="107048" y="32118"/>
                  <a:pt x="106425" y="31369"/>
                  <a:pt x="105727" y="31165"/>
                </a:cubicBezTo>
                <a:cubicBezTo>
                  <a:pt x="105473" y="31102"/>
                  <a:pt x="105117" y="31267"/>
                  <a:pt x="104851" y="31165"/>
                </a:cubicBezTo>
                <a:cubicBezTo>
                  <a:pt x="104622" y="31076"/>
                  <a:pt x="104431" y="30645"/>
                  <a:pt x="104190" y="30556"/>
                </a:cubicBezTo>
                <a:cubicBezTo>
                  <a:pt x="103060" y="30226"/>
                  <a:pt x="102273" y="29629"/>
                  <a:pt x="101384" y="29603"/>
                </a:cubicBezTo>
                <a:cubicBezTo>
                  <a:pt x="99326" y="29552"/>
                  <a:pt x="96672" y="30429"/>
                  <a:pt x="94386" y="29844"/>
                </a:cubicBezTo>
                <a:cubicBezTo>
                  <a:pt x="93484" y="28232"/>
                  <a:pt x="91071" y="27851"/>
                  <a:pt x="90690" y="25793"/>
                </a:cubicBezTo>
                <a:cubicBezTo>
                  <a:pt x="90423" y="24358"/>
                  <a:pt x="91541" y="22644"/>
                  <a:pt x="90690" y="21221"/>
                </a:cubicBezTo>
                <a:cubicBezTo>
                  <a:pt x="90931" y="20955"/>
                  <a:pt x="91871" y="19608"/>
                  <a:pt x="92011" y="19430"/>
                </a:cubicBezTo>
                <a:cubicBezTo>
                  <a:pt x="92506" y="18567"/>
                  <a:pt x="93649" y="16954"/>
                  <a:pt x="93649" y="16954"/>
                </a:cubicBezTo>
                <a:cubicBezTo>
                  <a:pt x="93675" y="16954"/>
                  <a:pt x="94856" y="16001"/>
                  <a:pt x="95161" y="15938"/>
                </a:cubicBezTo>
                <a:cubicBezTo>
                  <a:pt x="94678" y="13741"/>
                  <a:pt x="96545" y="13639"/>
                  <a:pt x="96786" y="12344"/>
                </a:cubicBezTo>
                <a:cubicBezTo>
                  <a:pt x="96850" y="11861"/>
                  <a:pt x="96583" y="11176"/>
                  <a:pt x="96570" y="10655"/>
                </a:cubicBezTo>
                <a:cubicBezTo>
                  <a:pt x="96392" y="8242"/>
                  <a:pt x="96443" y="7213"/>
                  <a:pt x="95707" y="5753"/>
                </a:cubicBezTo>
                <a:cubicBezTo>
                  <a:pt x="95402" y="5130"/>
                  <a:pt x="94830" y="4838"/>
                  <a:pt x="94614" y="4305"/>
                </a:cubicBezTo>
                <a:cubicBezTo>
                  <a:pt x="94221" y="3340"/>
                  <a:pt x="94665" y="2400"/>
                  <a:pt x="94614" y="1308"/>
                </a:cubicBezTo>
                <a:cubicBezTo>
                  <a:pt x="93751" y="660"/>
                  <a:pt x="92621" y="279"/>
                  <a:pt x="91427" y="0"/>
                </a:cubicBezTo>
                <a:cubicBezTo>
                  <a:pt x="90271" y="1168"/>
                  <a:pt x="88709" y="1943"/>
                  <a:pt x="86969" y="2514"/>
                </a:cubicBezTo>
                <a:cubicBezTo>
                  <a:pt x="86715" y="2908"/>
                  <a:pt x="86652" y="3517"/>
                  <a:pt x="86524" y="4063"/>
                </a:cubicBezTo>
                <a:cubicBezTo>
                  <a:pt x="85445" y="4381"/>
                  <a:pt x="84874" y="5257"/>
                  <a:pt x="84785" y="6705"/>
                </a:cubicBezTo>
                <a:cubicBezTo>
                  <a:pt x="83502" y="7073"/>
                  <a:pt x="83388" y="8661"/>
                  <a:pt x="82054" y="8978"/>
                </a:cubicBezTo>
                <a:cubicBezTo>
                  <a:pt x="82041" y="9664"/>
                  <a:pt x="82156" y="10502"/>
                  <a:pt x="81965" y="11023"/>
                </a:cubicBezTo>
                <a:cubicBezTo>
                  <a:pt x="80505" y="11518"/>
                  <a:pt x="79031" y="11937"/>
                  <a:pt x="77914" y="12814"/>
                </a:cubicBezTo>
                <a:cubicBezTo>
                  <a:pt x="78308" y="15405"/>
                  <a:pt x="76746" y="15849"/>
                  <a:pt x="76606" y="17856"/>
                </a:cubicBezTo>
                <a:cubicBezTo>
                  <a:pt x="77317" y="18186"/>
                  <a:pt x="78739" y="17767"/>
                  <a:pt x="79451" y="18097"/>
                </a:cubicBezTo>
                <a:cubicBezTo>
                  <a:pt x="79159" y="18821"/>
                  <a:pt x="79781" y="18935"/>
                  <a:pt x="79667" y="19773"/>
                </a:cubicBezTo>
                <a:cubicBezTo>
                  <a:pt x="78549" y="20485"/>
                  <a:pt x="77914" y="21767"/>
                  <a:pt x="76860" y="22542"/>
                </a:cubicBezTo>
                <a:cubicBezTo>
                  <a:pt x="76746" y="23012"/>
                  <a:pt x="77469" y="23190"/>
                  <a:pt x="77165" y="23507"/>
                </a:cubicBezTo>
                <a:cubicBezTo>
                  <a:pt x="76022" y="24053"/>
                  <a:pt x="75183" y="22936"/>
                  <a:pt x="74345" y="23139"/>
                </a:cubicBezTo>
                <a:cubicBezTo>
                  <a:pt x="73761" y="23266"/>
                  <a:pt x="73685" y="23990"/>
                  <a:pt x="73355" y="24460"/>
                </a:cubicBezTo>
                <a:cubicBezTo>
                  <a:pt x="72859" y="25158"/>
                  <a:pt x="72046" y="25793"/>
                  <a:pt x="71716" y="26492"/>
                </a:cubicBezTo>
                <a:cubicBezTo>
                  <a:pt x="73621" y="28257"/>
                  <a:pt x="76961" y="28486"/>
                  <a:pt x="77063" y="32245"/>
                </a:cubicBezTo>
                <a:cubicBezTo>
                  <a:pt x="75933" y="32283"/>
                  <a:pt x="75018" y="31445"/>
                  <a:pt x="73990" y="31165"/>
                </a:cubicBezTo>
                <a:cubicBezTo>
                  <a:pt x="73736" y="31102"/>
                  <a:pt x="72910" y="30899"/>
                  <a:pt x="72593" y="30924"/>
                </a:cubicBezTo>
                <a:cubicBezTo>
                  <a:pt x="72224" y="30975"/>
                  <a:pt x="71881" y="31483"/>
                  <a:pt x="71500" y="31521"/>
                </a:cubicBezTo>
                <a:cubicBezTo>
                  <a:pt x="71056" y="31572"/>
                  <a:pt x="67144" y="30251"/>
                  <a:pt x="66395" y="29972"/>
                </a:cubicBezTo>
                <a:cubicBezTo>
                  <a:pt x="64490" y="29286"/>
                  <a:pt x="62471" y="29006"/>
                  <a:pt x="60705" y="28638"/>
                </a:cubicBezTo>
                <a:cubicBezTo>
                  <a:pt x="59944" y="29603"/>
                  <a:pt x="59105" y="30378"/>
                  <a:pt x="58191" y="31165"/>
                </a:cubicBezTo>
                <a:cubicBezTo>
                  <a:pt x="58292" y="33019"/>
                  <a:pt x="57442" y="35242"/>
                  <a:pt x="56984" y="36448"/>
                </a:cubicBezTo>
                <a:cubicBezTo>
                  <a:pt x="56629" y="37465"/>
                  <a:pt x="56324" y="38912"/>
                  <a:pt x="55905" y="40284"/>
                </a:cubicBezTo>
                <a:cubicBezTo>
                  <a:pt x="55524" y="41655"/>
                  <a:pt x="54711" y="43510"/>
                  <a:pt x="54813" y="44246"/>
                </a:cubicBezTo>
                <a:cubicBezTo>
                  <a:pt x="55029" y="45643"/>
                  <a:pt x="56921" y="45732"/>
                  <a:pt x="57975" y="46393"/>
                </a:cubicBezTo>
                <a:cubicBezTo>
                  <a:pt x="57772" y="48691"/>
                  <a:pt x="57124" y="51422"/>
                  <a:pt x="55372" y="52387"/>
                </a:cubicBezTo>
                <a:cubicBezTo>
                  <a:pt x="55283" y="53301"/>
                  <a:pt x="55067" y="54076"/>
                  <a:pt x="54952" y="54902"/>
                </a:cubicBezTo>
                <a:cubicBezTo>
                  <a:pt x="54457" y="54952"/>
                  <a:pt x="53975" y="55943"/>
                  <a:pt x="52527" y="56718"/>
                </a:cubicBezTo>
                <a:cubicBezTo>
                  <a:pt x="51511" y="57912"/>
                  <a:pt x="52463" y="60223"/>
                  <a:pt x="52984" y="61633"/>
                </a:cubicBezTo>
                <a:cubicBezTo>
                  <a:pt x="52844" y="62433"/>
                  <a:pt x="52197" y="62293"/>
                  <a:pt x="51777" y="62712"/>
                </a:cubicBezTo>
                <a:cubicBezTo>
                  <a:pt x="50914" y="63512"/>
                  <a:pt x="50469" y="64820"/>
                  <a:pt x="49593" y="65709"/>
                </a:cubicBezTo>
                <a:cubicBezTo>
                  <a:pt x="49085" y="66217"/>
                  <a:pt x="48552" y="66128"/>
                  <a:pt x="47980" y="66433"/>
                </a:cubicBezTo>
                <a:cubicBezTo>
                  <a:pt x="47625" y="66624"/>
                  <a:pt x="47320" y="66954"/>
                  <a:pt x="46977" y="67157"/>
                </a:cubicBezTo>
                <a:cubicBezTo>
                  <a:pt x="45097" y="68186"/>
                  <a:pt x="42989" y="68757"/>
                  <a:pt x="41732" y="70510"/>
                </a:cubicBezTo>
                <a:cubicBezTo>
                  <a:pt x="41706" y="70980"/>
                  <a:pt x="41833" y="71640"/>
                  <a:pt x="41630" y="71958"/>
                </a:cubicBezTo>
                <a:cubicBezTo>
                  <a:pt x="41287" y="72009"/>
                  <a:pt x="41249" y="71729"/>
                  <a:pt x="40868" y="71818"/>
                </a:cubicBezTo>
                <a:cubicBezTo>
                  <a:pt x="37731" y="74536"/>
                  <a:pt x="34366" y="76974"/>
                  <a:pt x="31280" y="79743"/>
                </a:cubicBezTo>
                <a:cubicBezTo>
                  <a:pt x="29959" y="80187"/>
                  <a:pt x="29463" y="81584"/>
                  <a:pt x="28003" y="81902"/>
                </a:cubicBezTo>
                <a:cubicBezTo>
                  <a:pt x="27787" y="80352"/>
                  <a:pt x="26708" y="79743"/>
                  <a:pt x="25717" y="79006"/>
                </a:cubicBezTo>
                <a:cubicBezTo>
                  <a:pt x="24663" y="80073"/>
                  <a:pt x="23774" y="81356"/>
                  <a:pt x="22123" y="81775"/>
                </a:cubicBezTo>
                <a:cubicBezTo>
                  <a:pt x="21818" y="82092"/>
                  <a:pt x="22428" y="82651"/>
                  <a:pt x="22123" y="82969"/>
                </a:cubicBezTo>
                <a:cubicBezTo>
                  <a:pt x="20675" y="83058"/>
                  <a:pt x="19989" y="82321"/>
                  <a:pt x="19202" y="81661"/>
                </a:cubicBezTo>
                <a:cubicBezTo>
                  <a:pt x="17703" y="81787"/>
                  <a:pt x="16217" y="81927"/>
                  <a:pt x="14820" y="82130"/>
                </a:cubicBezTo>
                <a:cubicBezTo>
                  <a:pt x="14757" y="83502"/>
                  <a:pt x="15024" y="84493"/>
                  <a:pt x="15024" y="85737"/>
                </a:cubicBezTo>
                <a:cubicBezTo>
                  <a:pt x="14033" y="87274"/>
                  <a:pt x="13195" y="89547"/>
                  <a:pt x="13817" y="92227"/>
                </a:cubicBezTo>
                <a:cubicBezTo>
                  <a:pt x="13576" y="93395"/>
                  <a:pt x="12204" y="94513"/>
                  <a:pt x="12204" y="95707"/>
                </a:cubicBezTo>
                <a:cubicBezTo>
                  <a:pt x="12230" y="96558"/>
                  <a:pt x="13080" y="96951"/>
                  <a:pt x="13080" y="97955"/>
                </a:cubicBezTo>
                <a:cubicBezTo>
                  <a:pt x="10515" y="100736"/>
                  <a:pt x="7696" y="103251"/>
                  <a:pt x="5118" y="106006"/>
                </a:cubicBezTo>
                <a:cubicBezTo>
                  <a:pt x="5092" y="107467"/>
                  <a:pt x="5448" y="108546"/>
                  <a:pt x="6095" y="109258"/>
                </a:cubicBezTo>
                <a:cubicBezTo>
                  <a:pt x="5689" y="109473"/>
                  <a:pt x="4851" y="109308"/>
                  <a:pt x="4267" y="109347"/>
                </a:cubicBezTo>
                <a:cubicBezTo>
                  <a:pt x="2527" y="110769"/>
                  <a:pt x="1308" y="112687"/>
                  <a:pt x="0" y="114515"/>
                </a:cubicBezTo>
                <a:cubicBezTo>
                  <a:pt x="698" y="116001"/>
                  <a:pt x="1028" y="117868"/>
                  <a:pt x="1447" y="119684"/>
                </a:cubicBezTo>
                <a:cubicBezTo>
                  <a:pt x="2209" y="119786"/>
                  <a:pt x="2616" y="119011"/>
                  <a:pt x="3378" y="118821"/>
                </a:cubicBezTo>
                <a:cubicBezTo>
                  <a:pt x="4648" y="118579"/>
                  <a:pt x="7137" y="118846"/>
                  <a:pt x="8394" y="119418"/>
                </a:cubicBezTo>
                <a:cubicBezTo>
                  <a:pt x="8559" y="119519"/>
                  <a:pt x="8623" y="119811"/>
                  <a:pt x="8927" y="120040"/>
                </a:cubicBezTo>
                <a:cubicBezTo>
                  <a:pt x="10121" y="120878"/>
                  <a:pt x="11112" y="123863"/>
                  <a:pt x="11112" y="124485"/>
                </a:cubicBezTo>
                <a:cubicBezTo>
                  <a:pt x="11214" y="126619"/>
                  <a:pt x="9766" y="128816"/>
                  <a:pt x="9817" y="131444"/>
                </a:cubicBezTo>
                <a:cubicBezTo>
                  <a:pt x="10985" y="132689"/>
                  <a:pt x="13779" y="131851"/>
                  <a:pt x="15024" y="133007"/>
                </a:cubicBezTo>
                <a:cubicBezTo>
                  <a:pt x="15659" y="133515"/>
                  <a:pt x="15633" y="134467"/>
                  <a:pt x="16344" y="134924"/>
                </a:cubicBezTo>
                <a:cubicBezTo>
                  <a:pt x="17284" y="134810"/>
                  <a:pt x="18503" y="134658"/>
                  <a:pt x="19418" y="134924"/>
                </a:cubicBezTo>
                <a:cubicBezTo>
                  <a:pt x="20040" y="135470"/>
                  <a:pt x="19964" y="136664"/>
                  <a:pt x="19837" y="137794"/>
                </a:cubicBezTo>
                <a:cubicBezTo>
                  <a:pt x="20967" y="139382"/>
                  <a:pt x="22313" y="140741"/>
                  <a:pt x="23850" y="141871"/>
                </a:cubicBezTo>
                <a:cubicBezTo>
                  <a:pt x="24371" y="141160"/>
                  <a:pt x="25818" y="140944"/>
                  <a:pt x="26923" y="141274"/>
                </a:cubicBezTo>
                <a:cubicBezTo>
                  <a:pt x="27076" y="142468"/>
                  <a:pt x="27419" y="144081"/>
                  <a:pt x="27254" y="145224"/>
                </a:cubicBezTo>
                <a:cubicBezTo>
                  <a:pt x="26377" y="145059"/>
                  <a:pt x="25488" y="145021"/>
                  <a:pt x="24739" y="145110"/>
                </a:cubicBezTo>
                <a:cubicBezTo>
                  <a:pt x="25539" y="151891"/>
                  <a:pt x="27825" y="157048"/>
                  <a:pt x="29108" y="163347"/>
                </a:cubicBezTo>
                <a:cubicBezTo>
                  <a:pt x="29641" y="164579"/>
                  <a:pt x="30035" y="165988"/>
                  <a:pt x="30518" y="167284"/>
                </a:cubicBezTo>
                <a:cubicBezTo>
                  <a:pt x="31978" y="168262"/>
                  <a:pt x="33820" y="168846"/>
                  <a:pt x="35432" y="169697"/>
                </a:cubicBezTo>
                <a:cubicBezTo>
                  <a:pt x="35623" y="170472"/>
                  <a:pt x="35229" y="171513"/>
                  <a:pt x="35115" y="172313"/>
                </a:cubicBezTo>
                <a:cubicBezTo>
                  <a:pt x="35623" y="172999"/>
                  <a:pt x="36169" y="173634"/>
                  <a:pt x="37160" y="173862"/>
                </a:cubicBezTo>
                <a:cubicBezTo>
                  <a:pt x="37210" y="173875"/>
                  <a:pt x="48120" y="181521"/>
                  <a:pt x="52628" y="184658"/>
                </a:cubicBezTo>
                <a:cubicBezTo>
                  <a:pt x="58826" y="185978"/>
                  <a:pt x="66814" y="185889"/>
                  <a:pt x="74129" y="186588"/>
                </a:cubicBezTo>
                <a:cubicBezTo>
                  <a:pt x="76860" y="186842"/>
                  <a:pt x="79552" y="187325"/>
                  <a:pt x="82054" y="187553"/>
                </a:cubicBezTo>
                <a:cubicBezTo>
                  <a:pt x="83883" y="187731"/>
                  <a:pt x="85737" y="187274"/>
                  <a:pt x="87185" y="187896"/>
                </a:cubicBezTo>
                <a:cubicBezTo>
                  <a:pt x="87642" y="188125"/>
                  <a:pt x="90601" y="189928"/>
                  <a:pt x="90868" y="190068"/>
                </a:cubicBezTo>
                <a:cubicBezTo>
                  <a:pt x="92087" y="190728"/>
                  <a:pt x="93040" y="191668"/>
                  <a:pt x="94271" y="192341"/>
                </a:cubicBezTo>
                <a:cubicBezTo>
                  <a:pt x="95338" y="192531"/>
                  <a:pt x="96138" y="192938"/>
                  <a:pt x="96672" y="193687"/>
                </a:cubicBezTo>
                <a:lnTo>
                  <a:pt x="97421" y="193687"/>
                </a:lnTo>
                <a:cubicBezTo>
                  <a:pt x="99555" y="195376"/>
                  <a:pt x="102717" y="195935"/>
                  <a:pt x="104952" y="197523"/>
                </a:cubicBezTo>
                <a:lnTo>
                  <a:pt x="105765" y="197523"/>
                </a:lnTo>
                <a:lnTo>
                  <a:pt x="105765" y="197561"/>
                </a:lnTo>
                <a:cubicBezTo>
                  <a:pt x="105778" y="197561"/>
                  <a:pt x="106794" y="198361"/>
                  <a:pt x="106794" y="198361"/>
                </a:cubicBezTo>
                <a:cubicBezTo>
                  <a:pt x="106933" y="198462"/>
                  <a:pt x="107035" y="198577"/>
                  <a:pt x="107137" y="198716"/>
                </a:cubicBezTo>
                <a:cubicBezTo>
                  <a:pt x="107632" y="198640"/>
                  <a:pt x="108318" y="198856"/>
                  <a:pt x="108381" y="198856"/>
                </a:cubicBezTo>
                <a:cubicBezTo>
                  <a:pt x="108673" y="199339"/>
                  <a:pt x="109080" y="199656"/>
                  <a:pt x="109423" y="200037"/>
                </a:cubicBezTo>
                <a:cubicBezTo>
                  <a:pt x="112534" y="200164"/>
                  <a:pt x="113576" y="202577"/>
                  <a:pt x="116179" y="203276"/>
                </a:cubicBezTo>
                <a:cubicBezTo>
                  <a:pt x="117436" y="203784"/>
                  <a:pt x="117728" y="202031"/>
                  <a:pt x="118148" y="201460"/>
                </a:cubicBezTo>
                <a:cubicBezTo>
                  <a:pt x="118643" y="200825"/>
                  <a:pt x="119278" y="200266"/>
                  <a:pt x="119227" y="199072"/>
                </a:cubicBezTo>
                <a:cubicBezTo>
                  <a:pt x="120281" y="197523"/>
                  <a:pt x="121361" y="195770"/>
                  <a:pt x="122288" y="194144"/>
                </a:cubicBezTo>
                <a:cubicBezTo>
                  <a:pt x="122580" y="193636"/>
                  <a:pt x="122885" y="192773"/>
                  <a:pt x="123278" y="192341"/>
                </a:cubicBezTo>
                <a:cubicBezTo>
                  <a:pt x="123825" y="191719"/>
                  <a:pt x="124967" y="191185"/>
                  <a:pt x="125882" y="190550"/>
                </a:cubicBezTo>
                <a:cubicBezTo>
                  <a:pt x="126542" y="190080"/>
                  <a:pt x="128117" y="189052"/>
                  <a:pt x="128727" y="188988"/>
                </a:cubicBezTo>
                <a:cubicBezTo>
                  <a:pt x="129933" y="188874"/>
                  <a:pt x="131432" y="189687"/>
                  <a:pt x="132651" y="189839"/>
                </a:cubicBezTo>
                <a:cubicBezTo>
                  <a:pt x="136753" y="190347"/>
                  <a:pt x="141325" y="190741"/>
                  <a:pt x="145275" y="191719"/>
                </a:cubicBezTo>
                <a:cubicBezTo>
                  <a:pt x="145326" y="191719"/>
                  <a:pt x="145656" y="191820"/>
                  <a:pt x="145770" y="191884"/>
                </a:cubicBezTo>
                <a:cubicBezTo>
                  <a:pt x="146634" y="192544"/>
                  <a:pt x="147599" y="193103"/>
                  <a:pt x="148551" y="193687"/>
                </a:cubicBezTo>
                <a:cubicBezTo>
                  <a:pt x="150266" y="192201"/>
                  <a:pt x="151790" y="190512"/>
                  <a:pt x="153466" y="188988"/>
                </a:cubicBezTo>
                <a:cubicBezTo>
                  <a:pt x="154215" y="187058"/>
                  <a:pt x="154647" y="184937"/>
                  <a:pt x="155194" y="182752"/>
                </a:cubicBezTo>
                <a:cubicBezTo>
                  <a:pt x="155778" y="180428"/>
                  <a:pt x="155955" y="178155"/>
                  <a:pt x="156387" y="175793"/>
                </a:cubicBezTo>
                <a:cubicBezTo>
                  <a:pt x="156603" y="174815"/>
                  <a:pt x="157251" y="173901"/>
                  <a:pt x="157492" y="172935"/>
                </a:cubicBezTo>
                <a:cubicBezTo>
                  <a:pt x="157594" y="172554"/>
                  <a:pt x="157492" y="172059"/>
                  <a:pt x="157594" y="171602"/>
                </a:cubicBezTo>
                <a:cubicBezTo>
                  <a:pt x="157619" y="171513"/>
                  <a:pt x="157657" y="171399"/>
                  <a:pt x="157708" y="171348"/>
                </a:cubicBezTo>
                <a:cubicBezTo>
                  <a:pt x="157708" y="171284"/>
                  <a:pt x="157721" y="171284"/>
                  <a:pt x="157721" y="171234"/>
                </a:cubicBezTo>
              </a:path>
            </a:pathLst>
          </a:custGeom>
          <a:solidFill>
            <a:srgbClr val="F2CC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Freeform 3"/>
          <p:cNvSpPr/>
          <p:nvPr/>
        </p:nvSpPr>
        <p:spPr>
          <a:xfrm>
            <a:off x="2019081" y="557225"/>
            <a:ext cx="21869" cy="24091"/>
          </a:xfrm>
          <a:custGeom>
            <a:avLst/>
            <a:gdLst>
              <a:gd name="connsiteX0" fmla="*/ 8978 w 21869"/>
              <a:gd name="connsiteY0" fmla="*/ 3835 h 24091"/>
              <a:gd name="connsiteX1" fmla="*/ 8851 w 21869"/>
              <a:gd name="connsiteY1" fmla="*/ 3632 h 24091"/>
              <a:gd name="connsiteX2" fmla="*/ 8826 w 21869"/>
              <a:gd name="connsiteY2" fmla="*/ 3581 h 24091"/>
              <a:gd name="connsiteX3" fmla="*/ 6159 w 21869"/>
              <a:gd name="connsiteY3" fmla="*/ 292 h 24091"/>
              <a:gd name="connsiteX4" fmla="*/ 5854 w 21869"/>
              <a:gd name="connsiteY4" fmla="*/ 177 h 24091"/>
              <a:gd name="connsiteX5" fmla="*/ 4965 w 21869"/>
              <a:gd name="connsiteY5" fmla="*/ 0 h 24091"/>
              <a:gd name="connsiteX6" fmla="*/ 1727 w 21869"/>
              <a:gd name="connsiteY6" fmla="*/ 1143 h 24091"/>
              <a:gd name="connsiteX7" fmla="*/ 1485 w 21869"/>
              <a:gd name="connsiteY7" fmla="*/ 1308 h 24091"/>
              <a:gd name="connsiteX8" fmla="*/ 0 w 21869"/>
              <a:gd name="connsiteY8" fmla="*/ 4102 h 24091"/>
              <a:gd name="connsiteX9" fmla="*/ 406 w 21869"/>
              <a:gd name="connsiteY9" fmla="*/ 5257 h 24091"/>
              <a:gd name="connsiteX10" fmla="*/ 546 w 21869"/>
              <a:gd name="connsiteY10" fmla="*/ 5549 h 24091"/>
              <a:gd name="connsiteX11" fmla="*/ 1815 w 21869"/>
              <a:gd name="connsiteY11" fmla="*/ 7391 h 24091"/>
              <a:gd name="connsiteX12" fmla="*/ 3149 w 21869"/>
              <a:gd name="connsiteY12" fmla="*/ 8242 h 24091"/>
              <a:gd name="connsiteX13" fmla="*/ 3429 w 21869"/>
              <a:gd name="connsiteY13" fmla="*/ 8331 h 24091"/>
              <a:gd name="connsiteX14" fmla="*/ 7340 w 21869"/>
              <a:gd name="connsiteY14" fmla="*/ 7950 h 24091"/>
              <a:gd name="connsiteX15" fmla="*/ 11277 w 21869"/>
              <a:gd name="connsiteY15" fmla="*/ 12433 h 24091"/>
              <a:gd name="connsiteX16" fmla="*/ 8382 w 21869"/>
              <a:gd name="connsiteY16" fmla="*/ 13004 h 24091"/>
              <a:gd name="connsiteX17" fmla="*/ 8343 w 21869"/>
              <a:gd name="connsiteY17" fmla="*/ 13004 h 24091"/>
              <a:gd name="connsiteX18" fmla="*/ 7556 w 21869"/>
              <a:gd name="connsiteY18" fmla="*/ 11722 h 24091"/>
              <a:gd name="connsiteX19" fmla="*/ 5943 w 21869"/>
              <a:gd name="connsiteY19" fmla="*/ 10363 h 24091"/>
              <a:gd name="connsiteX20" fmla="*/ 5664 w 21869"/>
              <a:gd name="connsiteY20" fmla="*/ 10210 h 24091"/>
              <a:gd name="connsiteX21" fmla="*/ 2222 w 21869"/>
              <a:gd name="connsiteY21" fmla="*/ 11023 h 24091"/>
              <a:gd name="connsiteX22" fmla="*/ 2044 w 21869"/>
              <a:gd name="connsiteY22" fmla="*/ 11150 h 24091"/>
              <a:gd name="connsiteX23" fmla="*/ 1993 w 21869"/>
              <a:gd name="connsiteY23" fmla="*/ 11214 h 24091"/>
              <a:gd name="connsiteX24" fmla="*/ 266 w 21869"/>
              <a:gd name="connsiteY24" fmla="*/ 14630 h 24091"/>
              <a:gd name="connsiteX25" fmla="*/ 330 w 21869"/>
              <a:gd name="connsiteY25" fmla="*/ 14922 h 24091"/>
              <a:gd name="connsiteX26" fmla="*/ 1790 w 21869"/>
              <a:gd name="connsiteY26" fmla="*/ 16992 h 24091"/>
              <a:gd name="connsiteX27" fmla="*/ 3162 w 21869"/>
              <a:gd name="connsiteY27" fmla="*/ 17627 h 24091"/>
              <a:gd name="connsiteX28" fmla="*/ 3454 w 21869"/>
              <a:gd name="connsiteY28" fmla="*/ 17716 h 24091"/>
              <a:gd name="connsiteX29" fmla="*/ 6921 w 21869"/>
              <a:gd name="connsiteY29" fmla="*/ 16789 h 24091"/>
              <a:gd name="connsiteX30" fmla="*/ 7188 w 21869"/>
              <a:gd name="connsiteY30" fmla="*/ 16637 h 24091"/>
              <a:gd name="connsiteX31" fmla="*/ 7581 w 21869"/>
              <a:gd name="connsiteY31" fmla="*/ 16370 h 24091"/>
              <a:gd name="connsiteX32" fmla="*/ 8521 w 21869"/>
              <a:gd name="connsiteY32" fmla="*/ 13296 h 24091"/>
              <a:gd name="connsiteX33" fmla="*/ 11531 w 21869"/>
              <a:gd name="connsiteY33" fmla="*/ 12674 h 24091"/>
              <a:gd name="connsiteX34" fmla="*/ 21666 w 21869"/>
              <a:gd name="connsiteY34" fmla="*/ 24091 h 24091"/>
              <a:gd name="connsiteX35" fmla="*/ 21869 w 21869"/>
              <a:gd name="connsiteY35" fmla="*/ 23901 h 24091"/>
              <a:gd name="connsiteX36" fmla="*/ 13716 w 21869"/>
              <a:gd name="connsiteY36" fmla="*/ 14681 h 24091"/>
              <a:gd name="connsiteX37" fmla="*/ 14566 w 21869"/>
              <a:gd name="connsiteY37" fmla="*/ 12204 h 24091"/>
              <a:gd name="connsiteX38" fmla="*/ 17907 w 21869"/>
              <a:gd name="connsiteY38" fmla="*/ 10947 h 24091"/>
              <a:gd name="connsiteX39" fmla="*/ 18148 w 21869"/>
              <a:gd name="connsiteY39" fmla="*/ 10769 h 24091"/>
              <a:gd name="connsiteX40" fmla="*/ 19380 w 21869"/>
              <a:gd name="connsiteY40" fmla="*/ 9740 h 24091"/>
              <a:gd name="connsiteX41" fmla="*/ 19723 w 21869"/>
              <a:gd name="connsiteY41" fmla="*/ 7632 h 24091"/>
              <a:gd name="connsiteX42" fmla="*/ 19646 w 21869"/>
              <a:gd name="connsiteY42" fmla="*/ 7340 h 24091"/>
              <a:gd name="connsiteX43" fmla="*/ 17335 w 21869"/>
              <a:gd name="connsiteY43" fmla="*/ 4432 h 24091"/>
              <a:gd name="connsiteX44" fmla="*/ 17208 w 21869"/>
              <a:gd name="connsiteY44" fmla="*/ 4381 h 24091"/>
              <a:gd name="connsiteX45" fmla="*/ 16916 w 21869"/>
              <a:gd name="connsiteY45" fmla="*/ 4241 h 24091"/>
              <a:gd name="connsiteX46" fmla="*/ 13157 w 21869"/>
              <a:gd name="connsiteY46" fmla="*/ 5156 h 24091"/>
              <a:gd name="connsiteX47" fmla="*/ 12954 w 21869"/>
              <a:gd name="connsiteY47" fmla="*/ 5334 h 24091"/>
              <a:gd name="connsiteX48" fmla="*/ 12814 w 21869"/>
              <a:gd name="connsiteY48" fmla="*/ 5448 h 24091"/>
              <a:gd name="connsiteX49" fmla="*/ 11544 w 21869"/>
              <a:gd name="connsiteY49" fmla="*/ 8953 h 24091"/>
              <a:gd name="connsiteX50" fmla="*/ 11633 w 21869"/>
              <a:gd name="connsiteY50" fmla="*/ 9258 h 24091"/>
              <a:gd name="connsiteX51" fmla="*/ 13080 w 21869"/>
              <a:gd name="connsiteY51" fmla="*/ 11823 h 24091"/>
              <a:gd name="connsiteX52" fmla="*/ 14211 w 21869"/>
              <a:gd name="connsiteY52" fmla="*/ 12204 h 24091"/>
              <a:gd name="connsiteX53" fmla="*/ 13500 w 21869"/>
              <a:gd name="connsiteY53" fmla="*/ 14427 h 24091"/>
              <a:gd name="connsiteX54" fmla="*/ 7581 w 21869"/>
              <a:gd name="connsiteY54" fmla="*/ 7747 h 24091"/>
              <a:gd name="connsiteX55" fmla="*/ 8978 w 21869"/>
              <a:gd name="connsiteY55" fmla="*/ 3835 h 24091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</a:cxnLst>
            <a:rect l="l" t="t" r="r" b="b"/>
            <a:pathLst>
              <a:path w="21869" h="24091">
                <a:moveTo>
                  <a:pt x="8978" y="3835"/>
                </a:moveTo>
                <a:cubicBezTo>
                  <a:pt x="8966" y="3771"/>
                  <a:pt x="8902" y="3708"/>
                  <a:pt x="8851" y="3632"/>
                </a:cubicBezTo>
                <a:lnTo>
                  <a:pt x="8826" y="3581"/>
                </a:lnTo>
                <a:cubicBezTo>
                  <a:pt x="8127" y="2413"/>
                  <a:pt x="7315" y="927"/>
                  <a:pt x="6159" y="292"/>
                </a:cubicBezTo>
                <a:cubicBezTo>
                  <a:pt x="6057" y="254"/>
                  <a:pt x="5969" y="215"/>
                  <a:pt x="5854" y="177"/>
                </a:cubicBezTo>
                <a:cubicBezTo>
                  <a:pt x="5575" y="76"/>
                  <a:pt x="5283" y="0"/>
                  <a:pt x="4965" y="0"/>
                </a:cubicBezTo>
                <a:cubicBezTo>
                  <a:pt x="4051" y="25"/>
                  <a:pt x="2755" y="469"/>
                  <a:pt x="1727" y="1143"/>
                </a:cubicBezTo>
                <a:cubicBezTo>
                  <a:pt x="1638" y="1219"/>
                  <a:pt x="1562" y="1257"/>
                  <a:pt x="1485" y="1308"/>
                </a:cubicBezTo>
                <a:cubicBezTo>
                  <a:pt x="482" y="2044"/>
                  <a:pt x="-215" y="3035"/>
                  <a:pt x="0" y="4102"/>
                </a:cubicBezTo>
                <a:cubicBezTo>
                  <a:pt x="76" y="4546"/>
                  <a:pt x="203" y="4902"/>
                  <a:pt x="406" y="5257"/>
                </a:cubicBezTo>
                <a:cubicBezTo>
                  <a:pt x="444" y="5334"/>
                  <a:pt x="482" y="5448"/>
                  <a:pt x="546" y="5549"/>
                </a:cubicBezTo>
                <a:cubicBezTo>
                  <a:pt x="888" y="6070"/>
                  <a:pt x="1269" y="6616"/>
                  <a:pt x="1815" y="7391"/>
                </a:cubicBezTo>
                <a:cubicBezTo>
                  <a:pt x="2095" y="7772"/>
                  <a:pt x="2578" y="8064"/>
                  <a:pt x="3149" y="8242"/>
                </a:cubicBezTo>
                <a:cubicBezTo>
                  <a:pt x="3238" y="8267"/>
                  <a:pt x="3352" y="8305"/>
                  <a:pt x="3429" y="8331"/>
                </a:cubicBezTo>
                <a:cubicBezTo>
                  <a:pt x="4851" y="8699"/>
                  <a:pt x="6654" y="8547"/>
                  <a:pt x="7340" y="7950"/>
                </a:cubicBezTo>
                <a:lnTo>
                  <a:pt x="11277" y="12433"/>
                </a:lnTo>
                <a:lnTo>
                  <a:pt x="8382" y="13004"/>
                </a:lnTo>
                <a:lnTo>
                  <a:pt x="8343" y="13004"/>
                </a:lnTo>
                <a:cubicBezTo>
                  <a:pt x="8178" y="12611"/>
                  <a:pt x="7886" y="12166"/>
                  <a:pt x="7556" y="11722"/>
                </a:cubicBezTo>
                <a:cubicBezTo>
                  <a:pt x="7061" y="11061"/>
                  <a:pt x="6553" y="10617"/>
                  <a:pt x="5943" y="10363"/>
                </a:cubicBezTo>
                <a:cubicBezTo>
                  <a:pt x="5854" y="10287"/>
                  <a:pt x="5753" y="10274"/>
                  <a:pt x="5664" y="10210"/>
                </a:cubicBezTo>
                <a:cubicBezTo>
                  <a:pt x="4584" y="9880"/>
                  <a:pt x="3429" y="10159"/>
                  <a:pt x="2222" y="11023"/>
                </a:cubicBezTo>
                <a:cubicBezTo>
                  <a:pt x="2171" y="11074"/>
                  <a:pt x="2095" y="11137"/>
                  <a:pt x="2044" y="11150"/>
                </a:cubicBezTo>
                <a:cubicBezTo>
                  <a:pt x="2019" y="11176"/>
                  <a:pt x="2019" y="11214"/>
                  <a:pt x="1993" y="11214"/>
                </a:cubicBezTo>
                <a:cubicBezTo>
                  <a:pt x="927" y="12065"/>
                  <a:pt x="203" y="13360"/>
                  <a:pt x="266" y="14630"/>
                </a:cubicBezTo>
                <a:cubicBezTo>
                  <a:pt x="304" y="14706"/>
                  <a:pt x="304" y="14808"/>
                  <a:pt x="330" y="14922"/>
                </a:cubicBezTo>
                <a:cubicBezTo>
                  <a:pt x="457" y="15697"/>
                  <a:pt x="914" y="16433"/>
                  <a:pt x="1790" y="16992"/>
                </a:cubicBezTo>
                <a:cubicBezTo>
                  <a:pt x="2273" y="17310"/>
                  <a:pt x="2755" y="17513"/>
                  <a:pt x="3162" y="17627"/>
                </a:cubicBezTo>
                <a:cubicBezTo>
                  <a:pt x="3263" y="17665"/>
                  <a:pt x="3378" y="17691"/>
                  <a:pt x="3454" y="17716"/>
                </a:cubicBezTo>
                <a:cubicBezTo>
                  <a:pt x="4775" y="18008"/>
                  <a:pt x="5841" y="17462"/>
                  <a:pt x="6921" y="16789"/>
                </a:cubicBezTo>
                <a:cubicBezTo>
                  <a:pt x="7010" y="16725"/>
                  <a:pt x="7111" y="16675"/>
                  <a:pt x="7188" y="16637"/>
                </a:cubicBezTo>
                <a:cubicBezTo>
                  <a:pt x="7315" y="16560"/>
                  <a:pt x="7442" y="16446"/>
                  <a:pt x="7581" y="16370"/>
                </a:cubicBezTo>
                <a:cubicBezTo>
                  <a:pt x="8851" y="15570"/>
                  <a:pt x="9067" y="14554"/>
                  <a:pt x="8521" y="13296"/>
                </a:cubicBezTo>
                <a:lnTo>
                  <a:pt x="11531" y="12674"/>
                </a:lnTo>
                <a:lnTo>
                  <a:pt x="21666" y="24091"/>
                </a:lnTo>
                <a:lnTo>
                  <a:pt x="21869" y="23901"/>
                </a:lnTo>
                <a:lnTo>
                  <a:pt x="13716" y="14681"/>
                </a:lnTo>
                <a:lnTo>
                  <a:pt x="14566" y="12204"/>
                </a:lnTo>
                <a:cubicBezTo>
                  <a:pt x="15595" y="12153"/>
                  <a:pt x="16865" y="11595"/>
                  <a:pt x="17907" y="10947"/>
                </a:cubicBezTo>
                <a:cubicBezTo>
                  <a:pt x="17983" y="10896"/>
                  <a:pt x="18046" y="10845"/>
                  <a:pt x="18148" y="10769"/>
                </a:cubicBezTo>
                <a:cubicBezTo>
                  <a:pt x="18656" y="10426"/>
                  <a:pt x="19100" y="10058"/>
                  <a:pt x="19380" y="9740"/>
                </a:cubicBezTo>
                <a:cubicBezTo>
                  <a:pt x="19850" y="9207"/>
                  <a:pt x="19938" y="8432"/>
                  <a:pt x="19723" y="7632"/>
                </a:cubicBezTo>
                <a:cubicBezTo>
                  <a:pt x="19723" y="7518"/>
                  <a:pt x="19697" y="7429"/>
                  <a:pt x="19646" y="7340"/>
                </a:cubicBezTo>
                <a:cubicBezTo>
                  <a:pt x="19278" y="6121"/>
                  <a:pt x="18338" y="4927"/>
                  <a:pt x="17335" y="4432"/>
                </a:cubicBezTo>
                <a:cubicBezTo>
                  <a:pt x="17284" y="4406"/>
                  <a:pt x="17246" y="4381"/>
                  <a:pt x="17208" y="4381"/>
                </a:cubicBezTo>
                <a:cubicBezTo>
                  <a:pt x="17132" y="4330"/>
                  <a:pt x="17017" y="4305"/>
                  <a:pt x="16916" y="4241"/>
                </a:cubicBezTo>
                <a:cubicBezTo>
                  <a:pt x="15468" y="3733"/>
                  <a:pt x="14249" y="4267"/>
                  <a:pt x="13157" y="5156"/>
                </a:cubicBezTo>
                <a:cubicBezTo>
                  <a:pt x="13080" y="5194"/>
                  <a:pt x="12992" y="5270"/>
                  <a:pt x="12954" y="5334"/>
                </a:cubicBezTo>
                <a:cubicBezTo>
                  <a:pt x="12903" y="5397"/>
                  <a:pt x="12852" y="5422"/>
                  <a:pt x="12814" y="5448"/>
                </a:cubicBezTo>
                <a:cubicBezTo>
                  <a:pt x="11658" y="6464"/>
                  <a:pt x="11366" y="7747"/>
                  <a:pt x="11544" y="8953"/>
                </a:cubicBezTo>
                <a:cubicBezTo>
                  <a:pt x="11582" y="9055"/>
                  <a:pt x="11595" y="9144"/>
                  <a:pt x="11633" y="9258"/>
                </a:cubicBezTo>
                <a:cubicBezTo>
                  <a:pt x="11861" y="10312"/>
                  <a:pt x="12420" y="11290"/>
                  <a:pt x="13080" y="11823"/>
                </a:cubicBezTo>
                <a:cubicBezTo>
                  <a:pt x="13360" y="12115"/>
                  <a:pt x="13754" y="12204"/>
                  <a:pt x="14211" y="12204"/>
                </a:cubicBezTo>
                <a:lnTo>
                  <a:pt x="13500" y="14427"/>
                </a:lnTo>
                <a:lnTo>
                  <a:pt x="7581" y="7747"/>
                </a:lnTo>
                <a:cubicBezTo>
                  <a:pt x="8420" y="6819"/>
                  <a:pt x="9626" y="5232"/>
                  <a:pt x="8978" y="3835"/>
                </a:cubicBezTo>
              </a:path>
            </a:pathLst>
          </a:custGeom>
          <a:solidFill>
            <a:srgbClr val="EEB3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Freeform 3"/>
          <p:cNvSpPr/>
          <p:nvPr/>
        </p:nvSpPr>
        <p:spPr>
          <a:xfrm>
            <a:off x="1997274" y="511602"/>
            <a:ext cx="38646" cy="38633"/>
          </a:xfrm>
          <a:custGeom>
            <a:avLst/>
            <a:gdLst>
              <a:gd name="connsiteX0" fmla="*/ 38646 w 38646"/>
              <a:gd name="connsiteY0" fmla="*/ 19329 h 38633"/>
              <a:gd name="connsiteX1" fmla="*/ 19316 w 38646"/>
              <a:gd name="connsiteY1" fmla="*/ 38633 h 38633"/>
              <a:gd name="connsiteX2" fmla="*/ 0 w 38646"/>
              <a:gd name="connsiteY2" fmla="*/ 19329 h 38633"/>
              <a:gd name="connsiteX3" fmla="*/ 19316 w 38646"/>
              <a:gd name="connsiteY3" fmla="*/ 0 h 38633"/>
              <a:gd name="connsiteX4" fmla="*/ 38646 w 38646"/>
              <a:gd name="connsiteY4" fmla="*/ 19329 h 38633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8646" h="38633">
                <a:moveTo>
                  <a:pt x="38646" y="19329"/>
                </a:moveTo>
                <a:cubicBezTo>
                  <a:pt x="38646" y="29997"/>
                  <a:pt x="29984" y="38633"/>
                  <a:pt x="19316" y="38633"/>
                </a:cubicBezTo>
                <a:cubicBezTo>
                  <a:pt x="8648" y="38633"/>
                  <a:pt x="0" y="29997"/>
                  <a:pt x="0" y="19329"/>
                </a:cubicBezTo>
                <a:cubicBezTo>
                  <a:pt x="0" y="8636"/>
                  <a:pt x="8648" y="0"/>
                  <a:pt x="19316" y="0"/>
                </a:cubicBezTo>
                <a:cubicBezTo>
                  <a:pt x="29984" y="0"/>
                  <a:pt x="38646" y="8636"/>
                  <a:pt x="38646" y="19329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Freeform 3"/>
          <p:cNvSpPr/>
          <p:nvPr/>
        </p:nvSpPr>
        <p:spPr>
          <a:xfrm>
            <a:off x="2026904" y="477539"/>
            <a:ext cx="37896" cy="37922"/>
          </a:xfrm>
          <a:custGeom>
            <a:avLst/>
            <a:gdLst>
              <a:gd name="connsiteX0" fmla="*/ 37896 w 37896"/>
              <a:gd name="connsiteY0" fmla="*/ 18973 h 37922"/>
              <a:gd name="connsiteX1" fmla="*/ 18935 w 37896"/>
              <a:gd name="connsiteY1" fmla="*/ 37922 h 37922"/>
              <a:gd name="connsiteX2" fmla="*/ 0 w 37896"/>
              <a:gd name="connsiteY2" fmla="*/ 18973 h 37922"/>
              <a:gd name="connsiteX3" fmla="*/ 18935 w 37896"/>
              <a:gd name="connsiteY3" fmla="*/ 0 h 37922"/>
              <a:gd name="connsiteX4" fmla="*/ 37896 w 37896"/>
              <a:gd name="connsiteY4" fmla="*/ 18973 h 3792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22">
                <a:moveTo>
                  <a:pt x="37896" y="18973"/>
                </a:moveTo>
                <a:cubicBezTo>
                  <a:pt x="37896" y="29438"/>
                  <a:pt x="29413" y="37922"/>
                  <a:pt x="18935" y="37922"/>
                </a:cubicBezTo>
                <a:cubicBezTo>
                  <a:pt x="8470" y="37922"/>
                  <a:pt x="0" y="29438"/>
                  <a:pt x="0" y="18973"/>
                </a:cubicBezTo>
                <a:cubicBezTo>
                  <a:pt x="0" y="8483"/>
                  <a:pt x="8470" y="0"/>
                  <a:pt x="18935" y="0"/>
                </a:cubicBezTo>
                <a:cubicBezTo>
                  <a:pt x="29413" y="0"/>
                  <a:pt x="37896" y="8483"/>
                  <a:pt x="37896" y="18973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Freeform 3"/>
          <p:cNvSpPr/>
          <p:nvPr/>
        </p:nvSpPr>
        <p:spPr>
          <a:xfrm>
            <a:off x="2040256" y="516606"/>
            <a:ext cx="42697" cy="42697"/>
          </a:xfrm>
          <a:custGeom>
            <a:avLst/>
            <a:gdLst>
              <a:gd name="connsiteX0" fmla="*/ 42697 w 42697"/>
              <a:gd name="connsiteY0" fmla="*/ 21361 h 42697"/>
              <a:gd name="connsiteX1" fmla="*/ 21361 w 42697"/>
              <a:gd name="connsiteY1" fmla="*/ 42697 h 42697"/>
              <a:gd name="connsiteX2" fmla="*/ 0 w 42697"/>
              <a:gd name="connsiteY2" fmla="*/ 21361 h 42697"/>
              <a:gd name="connsiteX3" fmla="*/ 21361 w 42697"/>
              <a:gd name="connsiteY3" fmla="*/ 0 h 42697"/>
              <a:gd name="connsiteX4" fmla="*/ 42697 w 42697"/>
              <a:gd name="connsiteY4" fmla="*/ 21361 h 4269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2697" h="42697">
                <a:moveTo>
                  <a:pt x="42697" y="21361"/>
                </a:moveTo>
                <a:cubicBezTo>
                  <a:pt x="42697" y="33134"/>
                  <a:pt x="33134" y="42697"/>
                  <a:pt x="21361" y="42697"/>
                </a:cubicBezTo>
                <a:cubicBezTo>
                  <a:pt x="9575" y="42697"/>
                  <a:pt x="0" y="33134"/>
                  <a:pt x="0" y="21361"/>
                </a:cubicBezTo>
                <a:cubicBezTo>
                  <a:pt x="0" y="9575"/>
                  <a:pt x="9575" y="0"/>
                  <a:pt x="21361" y="0"/>
                </a:cubicBezTo>
                <a:cubicBezTo>
                  <a:pt x="33134" y="0"/>
                  <a:pt x="42697" y="9575"/>
                  <a:pt x="42697" y="213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Freeform 3"/>
          <p:cNvSpPr/>
          <p:nvPr/>
        </p:nvSpPr>
        <p:spPr>
          <a:xfrm>
            <a:off x="2007260" y="581540"/>
            <a:ext cx="40830" cy="40855"/>
          </a:xfrm>
          <a:custGeom>
            <a:avLst/>
            <a:gdLst>
              <a:gd name="connsiteX0" fmla="*/ 40830 w 40830"/>
              <a:gd name="connsiteY0" fmla="*/ 20421 h 40855"/>
              <a:gd name="connsiteX1" fmla="*/ 20434 w 40830"/>
              <a:gd name="connsiteY1" fmla="*/ 40855 h 40855"/>
              <a:gd name="connsiteX2" fmla="*/ 0 w 40830"/>
              <a:gd name="connsiteY2" fmla="*/ 20421 h 40855"/>
              <a:gd name="connsiteX3" fmla="*/ 20434 w 40830"/>
              <a:gd name="connsiteY3" fmla="*/ 0 h 40855"/>
              <a:gd name="connsiteX4" fmla="*/ 40830 w 40830"/>
              <a:gd name="connsiteY4" fmla="*/ 20421 h 4085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40830" h="40855">
                <a:moveTo>
                  <a:pt x="40830" y="20421"/>
                </a:moveTo>
                <a:cubicBezTo>
                  <a:pt x="40830" y="31711"/>
                  <a:pt x="31711" y="40855"/>
                  <a:pt x="20434" y="40855"/>
                </a:cubicBezTo>
                <a:cubicBezTo>
                  <a:pt x="9156" y="40855"/>
                  <a:pt x="0" y="31711"/>
                  <a:pt x="0" y="20421"/>
                </a:cubicBezTo>
                <a:cubicBezTo>
                  <a:pt x="0" y="9144"/>
                  <a:pt x="9156" y="0"/>
                  <a:pt x="20434" y="0"/>
                </a:cubicBezTo>
                <a:cubicBezTo>
                  <a:pt x="31711" y="0"/>
                  <a:pt x="40830" y="9144"/>
                  <a:pt x="40830" y="2042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Freeform 3"/>
          <p:cNvSpPr/>
          <p:nvPr/>
        </p:nvSpPr>
        <p:spPr>
          <a:xfrm>
            <a:off x="1976489" y="549831"/>
            <a:ext cx="37934" cy="37934"/>
          </a:xfrm>
          <a:custGeom>
            <a:avLst/>
            <a:gdLst>
              <a:gd name="connsiteX0" fmla="*/ 37934 w 37934"/>
              <a:gd name="connsiteY0" fmla="*/ 18986 h 37934"/>
              <a:gd name="connsiteX1" fmla="*/ 18973 w 37934"/>
              <a:gd name="connsiteY1" fmla="*/ 37934 h 37934"/>
              <a:gd name="connsiteX2" fmla="*/ 0 w 37934"/>
              <a:gd name="connsiteY2" fmla="*/ 18986 h 37934"/>
              <a:gd name="connsiteX3" fmla="*/ 18973 w 37934"/>
              <a:gd name="connsiteY3" fmla="*/ 0 h 37934"/>
              <a:gd name="connsiteX4" fmla="*/ 37934 w 37934"/>
              <a:gd name="connsiteY4" fmla="*/ 18986 h 3793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934" h="37934">
                <a:moveTo>
                  <a:pt x="37934" y="18986"/>
                </a:moveTo>
                <a:cubicBezTo>
                  <a:pt x="37934" y="29438"/>
                  <a:pt x="29463" y="37934"/>
                  <a:pt x="18973" y="37934"/>
                </a:cubicBezTo>
                <a:cubicBezTo>
                  <a:pt x="8508" y="37934"/>
                  <a:pt x="0" y="29438"/>
                  <a:pt x="0" y="18986"/>
                </a:cubicBezTo>
                <a:cubicBezTo>
                  <a:pt x="0" y="8483"/>
                  <a:pt x="8508" y="0"/>
                  <a:pt x="18973" y="0"/>
                </a:cubicBezTo>
                <a:cubicBezTo>
                  <a:pt x="29463" y="0"/>
                  <a:pt x="37934" y="8483"/>
                  <a:pt x="37934" y="18986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Freeform 3"/>
          <p:cNvSpPr/>
          <p:nvPr/>
        </p:nvSpPr>
        <p:spPr>
          <a:xfrm>
            <a:off x="2062741" y="557495"/>
            <a:ext cx="37592" cy="37617"/>
          </a:xfrm>
          <a:custGeom>
            <a:avLst/>
            <a:gdLst>
              <a:gd name="connsiteX0" fmla="*/ 37592 w 37592"/>
              <a:gd name="connsiteY0" fmla="*/ 18834 h 37617"/>
              <a:gd name="connsiteX1" fmla="*/ 18783 w 37592"/>
              <a:gd name="connsiteY1" fmla="*/ 37617 h 37617"/>
              <a:gd name="connsiteX2" fmla="*/ 0 w 37592"/>
              <a:gd name="connsiteY2" fmla="*/ 18834 h 37617"/>
              <a:gd name="connsiteX3" fmla="*/ 18783 w 37592"/>
              <a:gd name="connsiteY3" fmla="*/ 0 h 37617"/>
              <a:gd name="connsiteX4" fmla="*/ 37592 w 37592"/>
              <a:gd name="connsiteY4" fmla="*/ 18834 h 37617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592" h="37617">
                <a:moveTo>
                  <a:pt x="37592" y="18834"/>
                </a:moveTo>
                <a:cubicBezTo>
                  <a:pt x="37592" y="29197"/>
                  <a:pt x="29197" y="37617"/>
                  <a:pt x="18783" y="37617"/>
                </a:cubicBezTo>
                <a:cubicBezTo>
                  <a:pt x="8394" y="37617"/>
                  <a:pt x="0" y="29197"/>
                  <a:pt x="0" y="18834"/>
                </a:cubicBezTo>
                <a:cubicBezTo>
                  <a:pt x="0" y="8445"/>
                  <a:pt x="8394" y="0"/>
                  <a:pt x="18783" y="0"/>
                </a:cubicBezTo>
                <a:cubicBezTo>
                  <a:pt x="29197" y="0"/>
                  <a:pt x="37592" y="8445"/>
                  <a:pt x="37592" y="18834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Freeform 3"/>
          <p:cNvSpPr/>
          <p:nvPr/>
        </p:nvSpPr>
        <p:spPr>
          <a:xfrm>
            <a:off x="2056568" y="532958"/>
            <a:ext cx="9207" cy="9220"/>
          </a:xfrm>
          <a:custGeom>
            <a:avLst/>
            <a:gdLst>
              <a:gd name="connsiteX0" fmla="*/ 0 w 9207"/>
              <a:gd name="connsiteY0" fmla="*/ 1943 h 9220"/>
              <a:gd name="connsiteX1" fmla="*/ 7239 w 9207"/>
              <a:gd name="connsiteY1" fmla="*/ 0 h 9220"/>
              <a:gd name="connsiteX2" fmla="*/ 9207 w 9207"/>
              <a:gd name="connsiteY2" fmla="*/ 7264 h 9220"/>
              <a:gd name="connsiteX3" fmla="*/ 1930 w 9207"/>
              <a:gd name="connsiteY3" fmla="*/ 9220 h 9220"/>
              <a:gd name="connsiteX4" fmla="*/ 0 w 9207"/>
              <a:gd name="connsiteY4" fmla="*/ 1943 h 9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9207" h="9220">
                <a:moveTo>
                  <a:pt x="0" y="1943"/>
                </a:moveTo>
                <a:cubicBezTo>
                  <a:pt x="1473" y="-596"/>
                  <a:pt x="4711" y="-1447"/>
                  <a:pt x="7239" y="0"/>
                </a:cubicBezTo>
                <a:cubicBezTo>
                  <a:pt x="9804" y="1473"/>
                  <a:pt x="10680" y="4711"/>
                  <a:pt x="9207" y="7264"/>
                </a:cubicBezTo>
                <a:cubicBezTo>
                  <a:pt x="7759" y="9804"/>
                  <a:pt x="4483" y="10680"/>
                  <a:pt x="1930" y="9220"/>
                </a:cubicBezTo>
                <a:cubicBezTo>
                  <a:pt x="-609" y="7721"/>
                  <a:pt x="-1460" y="4495"/>
                  <a:pt x="0" y="1943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Freeform 3"/>
          <p:cNvSpPr/>
          <p:nvPr/>
        </p:nvSpPr>
        <p:spPr>
          <a:xfrm>
            <a:off x="2006779" y="523739"/>
            <a:ext cx="19938" cy="18999"/>
          </a:xfrm>
          <a:custGeom>
            <a:avLst/>
            <a:gdLst>
              <a:gd name="connsiteX0" fmla="*/ 12115 w 19938"/>
              <a:gd name="connsiteY0" fmla="*/ 18808 h 18999"/>
              <a:gd name="connsiteX1" fmla="*/ 9804 w 19938"/>
              <a:gd name="connsiteY1" fmla="*/ 17729 h 18999"/>
              <a:gd name="connsiteX2" fmla="*/ 7404 w 19938"/>
              <a:gd name="connsiteY2" fmla="*/ 18999 h 18999"/>
              <a:gd name="connsiteX3" fmla="*/ 0 w 19938"/>
              <a:gd name="connsiteY3" fmla="*/ 7327 h 18999"/>
              <a:gd name="connsiteX4" fmla="*/ 4610 w 19938"/>
              <a:gd name="connsiteY4" fmla="*/ 0 h 18999"/>
              <a:gd name="connsiteX5" fmla="*/ 9486 w 19938"/>
              <a:gd name="connsiteY5" fmla="*/ 1016 h 18999"/>
              <a:gd name="connsiteX6" fmla="*/ 19939 w 19938"/>
              <a:gd name="connsiteY6" fmla="*/ 5270 h 18999"/>
              <a:gd name="connsiteX7" fmla="*/ 12115 w 19938"/>
              <a:gd name="connsiteY7" fmla="*/ 18808 h 1899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</a:cxnLst>
            <a:rect l="l" t="t" r="r" b="b"/>
            <a:pathLst>
              <a:path w="19938" h="18999">
                <a:moveTo>
                  <a:pt x="12115" y="18808"/>
                </a:moveTo>
                <a:cubicBezTo>
                  <a:pt x="11607" y="18808"/>
                  <a:pt x="11455" y="18326"/>
                  <a:pt x="9804" y="17729"/>
                </a:cubicBezTo>
                <a:cubicBezTo>
                  <a:pt x="9029" y="18732"/>
                  <a:pt x="7785" y="18999"/>
                  <a:pt x="7404" y="18999"/>
                </a:cubicBezTo>
                <a:cubicBezTo>
                  <a:pt x="7035" y="18999"/>
                  <a:pt x="0" y="12217"/>
                  <a:pt x="0" y="7327"/>
                </a:cubicBezTo>
                <a:cubicBezTo>
                  <a:pt x="0" y="2438"/>
                  <a:pt x="2514" y="0"/>
                  <a:pt x="4610" y="0"/>
                </a:cubicBezTo>
                <a:cubicBezTo>
                  <a:pt x="6705" y="0"/>
                  <a:pt x="9486" y="1016"/>
                  <a:pt x="9486" y="1016"/>
                </a:cubicBezTo>
                <a:cubicBezTo>
                  <a:pt x="13233" y="-1295"/>
                  <a:pt x="19939" y="-1473"/>
                  <a:pt x="19939" y="5270"/>
                </a:cubicBezTo>
                <a:cubicBezTo>
                  <a:pt x="19939" y="12039"/>
                  <a:pt x="12661" y="18808"/>
                  <a:pt x="12115" y="18808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4" name="Freeform 3"/>
          <p:cNvSpPr/>
          <p:nvPr/>
        </p:nvSpPr>
        <p:spPr>
          <a:xfrm>
            <a:off x="2015719" y="520907"/>
            <a:ext cx="863" cy="2705"/>
          </a:xfrm>
          <a:custGeom>
            <a:avLst/>
            <a:gdLst>
              <a:gd name="connsiteX0" fmla="*/ 482 w 863"/>
              <a:gd name="connsiteY0" fmla="*/ 0 h 2705"/>
              <a:gd name="connsiteX1" fmla="*/ 863 w 863"/>
              <a:gd name="connsiteY1" fmla="*/ 495 h 2705"/>
              <a:gd name="connsiteX2" fmla="*/ 406 w 863"/>
              <a:gd name="connsiteY2" fmla="*/ 2705 h 2705"/>
              <a:gd name="connsiteX3" fmla="*/ 0 w 863"/>
              <a:gd name="connsiteY3" fmla="*/ 571 h 2705"/>
              <a:gd name="connsiteX4" fmla="*/ 482 w 863"/>
              <a:gd name="connsiteY4" fmla="*/ 0 h 270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863" h="2705">
                <a:moveTo>
                  <a:pt x="482" y="0"/>
                </a:moveTo>
                <a:cubicBezTo>
                  <a:pt x="482" y="0"/>
                  <a:pt x="889" y="76"/>
                  <a:pt x="863" y="495"/>
                </a:cubicBezTo>
                <a:cubicBezTo>
                  <a:pt x="838" y="888"/>
                  <a:pt x="406" y="2705"/>
                  <a:pt x="406" y="2705"/>
                </a:cubicBezTo>
                <a:lnTo>
                  <a:pt x="0" y="571"/>
                </a:lnTo>
                <a:cubicBezTo>
                  <a:pt x="-165" y="165"/>
                  <a:pt x="482" y="0"/>
                  <a:pt x="48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5" name="Freeform 3"/>
          <p:cNvSpPr/>
          <p:nvPr/>
        </p:nvSpPr>
        <p:spPr>
          <a:xfrm>
            <a:off x="2017180" y="518582"/>
            <a:ext cx="4241" cy="4864"/>
          </a:xfrm>
          <a:custGeom>
            <a:avLst/>
            <a:gdLst>
              <a:gd name="connsiteX0" fmla="*/ 4152 w 4241"/>
              <a:gd name="connsiteY0" fmla="*/ 0 h 4864"/>
              <a:gd name="connsiteX1" fmla="*/ 4241 w 4241"/>
              <a:gd name="connsiteY1" fmla="*/ 1206 h 4864"/>
              <a:gd name="connsiteX2" fmla="*/ 0 w 4241"/>
              <a:gd name="connsiteY2" fmla="*/ 4864 h 4864"/>
              <a:gd name="connsiteX3" fmla="*/ 4152 w 4241"/>
              <a:gd name="connsiteY3" fmla="*/ 0 h 486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</a:cxnLst>
            <a:rect l="l" t="t" r="r" b="b"/>
            <a:pathLst>
              <a:path w="4241" h="4864">
                <a:moveTo>
                  <a:pt x="4152" y="0"/>
                </a:moveTo>
                <a:cubicBezTo>
                  <a:pt x="4521" y="-127"/>
                  <a:pt x="4470" y="660"/>
                  <a:pt x="4241" y="1206"/>
                </a:cubicBezTo>
                <a:cubicBezTo>
                  <a:pt x="3975" y="1727"/>
                  <a:pt x="2311" y="4190"/>
                  <a:pt x="0" y="4864"/>
                </a:cubicBezTo>
                <a:cubicBezTo>
                  <a:pt x="0" y="4864"/>
                  <a:pt x="25" y="1727"/>
                  <a:pt x="4152" y="0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6" name="Freeform 3"/>
          <p:cNvSpPr/>
          <p:nvPr/>
        </p:nvSpPr>
        <p:spPr>
          <a:xfrm>
            <a:off x="2020938" y="587768"/>
            <a:ext cx="11976" cy="5969"/>
          </a:xfrm>
          <a:custGeom>
            <a:avLst/>
            <a:gdLst>
              <a:gd name="connsiteX0" fmla="*/ 11976 w 11976"/>
              <a:gd name="connsiteY0" fmla="*/ 5969 h 5969"/>
              <a:gd name="connsiteX1" fmla="*/ 0 w 11976"/>
              <a:gd name="connsiteY1" fmla="*/ 5969 h 5969"/>
              <a:gd name="connsiteX2" fmla="*/ 0 w 11976"/>
              <a:gd name="connsiteY2" fmla="*/ 0 h 5969"/>
              <a:gd name="connsiteX3" fmla="*/ 11976 w 11976"/>
              <a:gd name="connsiteY3" fmla="*/ 0 h 5969"/>
              <a:gd name="connsiteX4" fmla="*/ 11976 w 11976"/>
              <a:gd name="connsiteY4" fmla="*/ 5969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1976" h="5969">
                <a:moveTo>
                  <a:pt x="11976" y="5969"/>
                </a:moveTo>
                <a:lnTo>
                  <a:pt x="0" y="5969"/>
                </a:lnTo>
                <a:lnTo>
                  <a:pt x="0" y="0"/>
                </a:lnTo>
                <a:lnTo>
                  <a:pt x="11976" y="0"/>
                </a:lnTo>
                <a:lnTo>
                  <a:pt x="11976" y="5969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8" name="Freeform 3"/>
          <p:cNvSpPr/>
          <p:nvPr/>
        </p:nvSpPr>
        <p:spPr>
          <a:xfrm>
            <a:off x="2015007" y="595223"/>
            <a:ext cx="23876" cy="7454"/>
          </a:xfrm>
          <a:custGeom>
            <a:avLst/>
            <a:gdLst>
              <a:gd name="connsiteX0" fmla="*/ 23876 w 23876"/>
              <a:gd name="connsiteY0" fmla="*/ 7454 h 7454"/>
              <a:gd name="connsiteX1" fmla="*/ 0 w 23876"/>
              <a:gd name="connsiteY1" fmla="*/ 7454 h 7454"/>
              <a:gd name="connsiteX2" fmla="*/ 0 w 23876"/>
              <a:gd name="connsiteY2" fmla="*/ 0 h 7454"/>
              <a:gd name="connsiteX3" fmla="*/ 23876 w 23876"/>
              <a:gd name="connsiteY3" fmla="*/ 0 h 7454"/>
              <a:gd name="connsiteX4" fmla="*/ 23876 w 23876"/>
              <a:gd name="connsiteY4" fmla="*/ 7454 h 745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3876" h="7454">
                <a:moveTo>
                  <a:pt x="23876" y="7454"/>
                </a:moveTo>
                <a:lnTo>
                  <a:pt x="0" y="7454"/>
                </a:lnTo>
                <a:lnTo>
                  <a:pt x="0" y="0"/>
                </a:lnTo>
                <a:lnTo>
                  <a:pt x="23876" y="0"/>
                </a:lnTo>
                <a:lnTo>
                  <a:pt x="23876" y="7454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29" name="Freeform 3"/>
          <p:cNvSpPr/>
          <p:nvPr/>
        </p:nvSpPr>
        <p:spPr>
          <a:xfrm>
            <a:off x="2010511" y="604189"/>
            <a:ext cx="34328" cy="5969"/>
          </a:xfrm>
          <a:custGeom>
            <a:avLst/>
            <a:gdLst>
              <a:gd name="connsiteX0" fmla="*/ 0 w 34328"/>
              <a:gd name="connsiteY0" fmla="*/ 2984 h 5969"/>
              <a:gd name="connsiteX1" fmla="*/ 34328 w 34328"/>
              <a:gd name="connsiteY1" fmla="*/ 2984 h 596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34328" h="5969">
                <a:moveTo>
                  <a:pt x="0" y="2984"/>
                </a:moveTo>
                <a:lnTo>
                  <a:pt x="34328" y="2984"/>
                </a:lnTo>
              </a:path>
            </a:pathLst>
          </a:custGeom>
          <a:ln w="0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0" name="Freeform 3"/>
          <p:cNvSpPr/>
          <p:nvPr/>
        </p:nvSpPr>
        <p:spPr>
          <a:xfrm>
            <a:off x="2053752" y="597010"/>
            <a:ext cx="37896" cy="37909"/>
          </a:xfrm>
          <a:custGeom>
            <a:avLst/>
            <a:gdLst>
              <a:gd name="connsiteX0" fmla="*/ 37896 w 37896"/>
              <a:gd name="connsiteY0" fmla="*/ 18961 h 37909"/>
              <a:gd name="connsiteX1" fmla="*/ 18948 w 37896"/>
              <a:gd name="connsiteY1" fmla="*/ 37909 h 37909"/>
              <a:gd name="connsiteX2" fmla="*/ 0 w 37896"/>
              <a:gd name="connsiteY2" fmla="*/ 18961 h 37909"/>
              <a:gd name="connsiteX3" fmla="*/ 18948 w 37896"/>
              <a:gd name="connsiteY3" fmla="*/ 0 h 37909"/>
              <a:gd name="connsiteX4" fmla="*/ 37896 w 37896"/>
              <a:gd name="connsiteY4" fmla="*/ 18961 h 3790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37896" h="37909">
                <a:moveTo>
                  <a:pt x="37896" y="18961"/>
                </a:moveTo>
                <a:cubicBezTo>
                  <a:pt x="37896" y="29425"/>
                  <a:pt x="29425" y="37909"/>
                  <a:pt x="18948" y="37909"/>
                </a:cubicBezTo>
                <a:cubicBezTo>
                  <a:pt x="8483" y="37909"/>
                  <a:pt x="0" y="29425"/>
                  <a:pt x="0" y="18961"/>
                </a:cubicBezTo>
                <a:cubicBezTo>
                  <a:pt x="0" y="8483"/>
                  <a:pt x="8483" y="0"/>
                  <a:pt x="18948" y="0"/>
                </a:cubicBezTo>
                <a:cubicBezTo>
                  <a:pt x="29425" y="0"/>
                  <a:pt x="37896" y="8483"/>
                  <a:pt x="37896" y="18961"/>
                </a:cubicBez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1" name="Freeform 3"/>
          <p:cNvSpPr/>
          <p:nvPr/>
        </p:nvSpPr>
        <p:spPr>
          <a:xfrm>
            <a:off x="2021756" y="594945"/>
            <a:ext cx="10795" cy="15532"/>
          </a:xfrm>
          <a:custGeom>
            <a:avLst/>
            <a:gdLst>
              <a:gd name="connsiteX0" fmla="*/ 2895 w 10795"/>
              <a:gd name="connsiteY0" fmla="*/ 0 h 15532"/>
              <a:gd name="connsiteX1" fmla="*/ 0 w 10795"/>
              <a:gd name="connsiteY1" fmla="*/ 15532 h 15532"/>
              <a:gd name="connsiteX2" fmla="*/ 10794 w 10795"/>
              <a:gd name="connsiteY2" fmla="*/ 15532 h 15532"/>
              <a:gd name="connsiteX3" fmla="*/ 8229 w 10795"/>
              <a:gd name="connsiteY3" fmla="*/ 0 h 15532"/>
              <a:gd name="connsiteX4" fmla="*/ 2895 w 10795"/>
              <a:gd name="connsiteY4" fmla="*/ 0 h 1553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10795" h="15532">
                <a:moveTo>
                  <a:pt x="2895" y="0"/>
                </a:moveTo>
                <a:lnTo>
                  <a:pt x="0" y="15532"/>
                </a:lnTo>
                <a:lnTo>
                  <a:pt x="10794" y="15532"/>
                </a:lnTo>
                <a:lnTo>
                  <a:pt x="8229" y="0"/>
                </a:lnTo>
                <a:lnTo>
                  <a:pt x="2895" y="0"/>
                </a:lnTo>
              </a:path>
            </a:pathLst>
          </a:custGeom>
          <a:solidFill>
            <a:srgbClr val="E58400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2" name="Freeform 3"/>
          <p:cNvSpPr/>
          <p:nvPr/>
        </p:nvSpPr>
        <p:spPr>
          <a:xfrm>
            <a:off x="2066001" y="568850"/>
            <a:ext cx="31064" cy="19570"/>
          </a:xfrm>
          <a:custGeom>
            <a:avLst/>
            <a:gdLst>
              <a:gd name="connsiteX0" fmla="*/ 31064 w 31064"/>
              <a:gd name="connsiteY0" fmla="*/ 4063 h 19570"/>
              <a:gd name="connsiteX1" fmla="*/ 15455 w 31064"/>
              <a:gd name="connsiteY1" fmla="*/ 0 h 19570"/>
              <a:gd name="connsiteX2" fmla="*/ 0 w 31064"/>
              <a:gd name="connsiteY2" fmla="*/ 3924 h 19570"/>
              <a:gd name="connsiteX3" fmla="*/ 5676 w 31064"/>
              <a:gd name="connsiteY3" fmla="*/ 5930 h 19570"/>
              <a:gd name="connsiteX4" fmla="*/ 6972 w 31064"/>
              <a:gd name="connsiteY4" fmla="*/ 6400 h 19570"/>
              <a:gd name="connsiteX5" fmla="*/ 14350 w 31064"/>
              <a:gd name="connsiteY5" fmla="*/ 3721 h 19570"/>
              <a:gd name="connsiteX6" fmla="*/ 14947 w 31064"/>
              <a:gd name="connsiteY6" fmla="*/ 4114 h 19570"/>
              <a:gd name="connsiteX7" fmla="*/ 11188 w 31064"/>
              <a:gd name="connsiteY7" fmla="*/ 5156 h 19570"/>
              <a:gd name="connsiteX8" fmla="*/ 7416 w 31064"/>
              <a:gd name="connsiteY8" fmla="*/ 6565 h 19570"/>
              <a:gd name="connsiteX9" fmla="*/ 13512 w 31064"/>
              <a:gd name="connsiteY9" fmla="*/ 8813 h 19570"/>
              <a:gd name="connsiteX10" fmla="*/ 13677 w 31064"/>
              <a:gd name="connsiteY10" fmla="*/ 9677 h 19570"/>
              <a:gd name="connsiteX11" fmla="*/ 13804 w 31064"/>
              <a:gd name="connsiteY11" fmla="*/ 9791 h 19570"/>
              <a:gd name="connsiteX12" fmla="*/ 13677 w 31064"/>
              <a:gd name="connsiteY12" fmla="*/ 9677 h 19570"/>
              <a:gd name="connsiteX13" fmla="*/ 6959 w 31064"/>
              <a:gd name="connsiteY13" fmla="*/ 6972 h 19570"/>
              <a:gd name="connsiteX14" fmla="*/ 6959 w 31064"/>
              <a:gd name="connsiteY14" fmla="*/ 12153 h 19570"/>
              <a:gd name="connsiteX15" fmla="*/ 6629 w 31064"/>
              <a:gd name="connsiteY15" fmla="*/ 12826 h 19570"/>
              <a:gd name="connsiteX16" fmla="*/ 6299 w 31064"/>
              <a:gd name="connsiteY16" fmla="*/ 7188 h 19570"/>
              <a:gd name="connsiteX17" fmla="*/ 6540 w 31064"/>
              <a:gd name="connsiteY17" fmla="*/ 6807 h 19570"/>
              <a:gd name="connsiteX18" fmla="*/ 5676 w 31064"/>
              <a:gd name="connsiteY18" fmla="*/ 6476 h 19570"/>
              <a:gd name="connsiteX19" fmla="*/ 5676 w 31064"/>
              <a:gd name="connsiteY19" fmla="*/ 11201 h 19570"/>
              <a:gd name="connsiteX20" fmla="*/ 6629 w 31064"/>
              <a:gd name="connsiteY20" fmla="*/ 13271 h 19570"/>
              <a:gd name="connsiteX21" fmla="*/ 6629 w 31064"/>
              <a:gd name="connsiteY21" fmla="*/ 15189 h 19570"/>
              <a:gd name="connsiteX22" fmla="*/ 6299 w 31064"/>
              <a:gd name="connsiteY22" fmla="*/ 15989 h 19570"/>
              <a:gd name="connsiteX23" fmla="*/ 5918 w 31064"/>
              <a:gd name="connsiteY23" fmla="*/ 19570 h 19570"/>
              <a:gd name="connsiteX24" fmla="*/ 8026 w 31064"/>
              <a:gd name="connsiteY24" fmla="*/ 19316 h 19570"/>
              <a:gd name="connsiteX25" fmla="*/ 7607 w 31064"/>
              <a:gd name="connsiteY25" fmla="*/ 17551 h 19570"/>
              <a:gd name="connsiteX26" fmla="*/ 7099 w 31064"/>
              <a:gd name="connsiteY26" fmla="*/ 15989 h 19570"/>
              <a:gd name="connsiteX27" fmla="*/ 7149 w 31064"/>
              <a:gd name="connsiteY27" fmla="*/ 15100 h 19570"/>
              <a:gd name="connsiteX28" fmla="*/ 6896 w 31064"/>
              <a:gd name="connsiteY28" fmla="*/ 13525 h 19570"/>
              <a:gd name="connsiteX29" fmla="*/ 15379 w 31064"/>
              <a:gd name="connsiteY29" fmla="*/ 15989 h 19570"/>
              <a:gd name="connsiteX30" fmla="*/ 25082 w 31064"/>
              <a:gd name="connsiteY30" fmla="*/ 11201 h 19570"/>
              <a:gd name="connsiteX31" fmla="*/ 25082 w 31064"/>
              <a:gd name="connsiteY31" fmla="*/ 6413 h 19570"/>
              <a:gd name="connsiteX32" fmla="*/ 14020 w 31064"/>
              <a:gd name="connsiteY32" fmla="*/ 10045 h 19570"/>
              <a:gd name="connsiteX33" fmla="*/ 13804 w 31064"/>
              <a:gd name="connsiteY33" fmla="*/ 8813 h 19570"/>
              <a:gd name="connsiteX34" fmla="*/ 25082 w 31064"/>
              <a:gd name="connsiteY34" fmla="*/ 5715 h 19570"/>
              <a:gd name="connsiteX35" fmla="*/ 31064 w 31064"/>
              <a:gd name="connsiteY35" fmla="*/ 4063 h 195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</a:cxnLst>
            <a:rect l="l" t="t" r="r" b="b"/>
            <a:pathLst>
              <a:path w="31064" h="19570">
                <a:moveTo>
                  <a:pt x="31064" y="4063"/>
                </a:moveTo>
                <a:lnTo>
                  <a:pt x="15455" y="0"/>
                </a:lnTo>
                <a:lnTo>
                  <a:pt x="0" y="3924"/>
                </a:lnTo>
                <a:lnTo>
                  <a:pt x="5676" y="5930"/>
                </a:lnTo>
                <a:lnTo>
                  <a:pt x="6972" y="6400"/>
                </a:lnTo>
                <a:cubicBezTo>
                  <a:pt x="7835" y="5702"/>
                  <a:pt x="9842" y="4635"/>
                  <a:pt x="14350" y="3721"/>
                </a:cubicBezTo>
                <a:cubicBezTo>
                  <a:pt x="14947" y="3594"/>
                  <a:pt x="14947" y="4114"/>
                  <a:pt x="14947" y="4114"/>
                </a:cubicBezTo>
                <a:cubicBezTo>
                  <a:pt x="14947" y="4114"/>
                  <a:pt x="12966" y="4775"/>
                  <a:pt x="11188" y="5156"/>
                </a:cubicBezTo>
                <a:cubicBezTo>
                  <a:pt x="9829" y="5448"/>
                  <a:pt x="8191" y="6070"/>
                  <a:pt x="7416" y="6565"/>
                </a:cubicBezTo>
                <a:lnTo>
                  <a:pt x="13512" y="8813"/>
                </a:lnTo>
                <a:cubicBezTo>
                  <a:pt x="13512" y="8813"/>
                  <a:pt x="13550" y="9423"/>
                  <a:pt x="13677" y="9677"/>
                </a:cubicBezTo>
                <a:cubicBezTo>
                  <a:pt x="13779" y="9740"/>
                  <a:pt x="13830" y="9766"/>
                  <a:pt x="13804" y="9791"/>
                </a:cubicBezTo>
                <a:cubicBezTo>
                  <a:pt x="13766" y="9817"/>
                  <a:pt x="13715" y="9766"/>
                  <a:pt x="13677" y="9677"/>
                </a:cubicBezTo>
                <a:cubicBezTo>
                  <a:pt x="12915" y="9270"/>
                  <a:pt x="9016" y="7759"/>
                  <a:pt x="6959" y="6972"/>
                </a:cubicBezTo>
                <a:cubicBezTo>
                  <a:pt x="6730" y="7480"/>
                  <a:pt x="7023" y="10782"/>
                  <a:pt x="6959" y="12153"/>
                </a:cubicBezTo>
                <a:cubicBezTo>
                  <a:pt x="7023" y="12445"/>
                  <a:pt x="6629" y="12826"/>
                  <a:pt x="6629" y="12826"/>
                </a:cubicBezTo>
                <a:lnTo>
                  <a:pt x="6299" y="7188"/>
                </a:lnTo>
                <a:cubicBezTo>
                  <a:pt x="6299" y="7188"/>
                  <a:pt x="6337" y="7035"/>
                  <a:pt x="6540" y="6807"/>
                </a:cubicBezTo>
                <a:cubicBezTo>
                  <a:pt x="6006" y="6604"/>
                  <a:pt x="5676" y="6476"/>
                  <a:pt x="5676" y="6476"/>
                </a:cubicBezTo>
                <a:lnTo>
                  <a:pt x="5676" y="11201"/>
                </a:lnTo>
                <a:cubicBezTo>
                  <a:pt x="5676" y="11937"/>
                  <a:pt x="6019" y="12636"/>
                  <a:pt x="6629" y="13271"/>
                </a:cubicBezTo>
                <a:lnTo>
                  <a:pt x="6629" y="15189"/>
                </a:lnTo>
                <a:cubicBezTo>
                  <a:pt x="6629" y="15189"/>
                  <a:pt x="6172" y="15519"/>
                  <a:pt x="6299" y="15989"/>
                </a:cubicBezTo>
                <a:cubicBezTo>
                  <a:pt x="5918" y="17627"/>
                  <a:pt x="5206" y="19100"/>
                  <a:pt x="5918" y="19570"/>
                </a:cubicBezTo>
                <a:cubicBezTo>
                  <a:pt x="6629" y="20040"/>
                  <a:pt x="7950" y="19532"/>
                  <a:pt x="8026" y="19316"/>
                </a:cubicBezTo>
                <a:cubicBezTo>
                  <a:pt x="8102" y="19100"/>
                  <a:pt x="7683" y="17970"/>
                  <a:pt x="7607" y="17551"/>
                </a:cubicBezTo>
                <a:cubicBezTo>
                  <a:pt x="7518" y="17119"/>
                  <a:pt x="7099" y="15989"/>
                  <a:pt x="7099" y="15989"/>
                </a:cubicBezTo>
                <a:cubicBezTo>
                  <a:pt x="7099" y="15989"/>
                  <a:pt x="7645" y="15354"/>
                  <a:pt x="7149" y="15100"/>
                </a:cubicBezTo>
                <a:cubicBezTo>
                  <a:pt x="6870" y="14960"/>
                  <a:pt x="6857" y="14198"/>
                  <a:pt x="6896" y="13525"/>
                </a:cubicBezTo>
                <a:cubicBezTo>
                  <a:pt x="8546" y="14986"/>
                  <a:pt x="11747" y="15989"/>
                  <a:pt x="15379" y="15989"/>
                </a:cubicBezTo>
                <a:cubicBezTo>
                  <a:pt x="20751" y="15989"/>
                  <a:pt x="25082" y="13830"/>
                  <a:pt x="25082" y="11201"/>
                </a:cubicBezTo>
                <a:lnTo>
                  <a:pt x="25082" y="6413"/>
                </a:lnTo>
                <a:cubicBezTo>
                  <a:pt x="24802" y="6464"/>
                  <a:pt x="14020" y="10045"/>
                  <a:pt x="14020" y="10045"/>
                </a:cubicBezTo>
                <a:lnTo>
                  <a:pt x="13804" y="8813"/>
                </a:lnTo>
                <a:lnTo>
                  <a:pt x="25082" y="5715"/>
                </a:lnTo>
                <a:lnTo>
                  <a:pt x="31064" y="4063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3" name="Freeform 3"/>
          <p:cNvSpPr/>
          <p:nvPr/>
        </p:nvSpPr>
        <p:spPr>
          <a:xfrm>
            <a:off x="1893257" y="359387"/>
            <a:ext cx="53822" cy="68249"/>
          </a:xfrm>
          <a:custGeom>
            <a:avLst/>
            <a:gdLst>
              <a:gd name="connsiteX0" fmla="*/ 34023 w 53822"/>
              <a:gd name="connsiteY0" fmla="*/ 68249 h 68249"/>
              <a:gd name="connsiteX1" fmla="*/ 9969 w 53822"/>
              <a:gd name="connsiteY1" fmla="*/ 58420 h 68249"/>
              <a:gd name="connsiteX2" fmla="*/ 0 w 53822"/>
              <a:gd name="connsiteY2" fmla="*/ 34429 h 68249"/>
              <a:gd name="connsiteX3" fmla="*/ 8280 w 53822"/>
              <a:gd name="connsiteY3" fmla="*/ 12064 h 68249"/>
              <a:gd name="connsiteX4" fmla="*/ 34709 w 53822"/>
              <a:gd name="connsiteY4" fmla="*/ 0 h 68249"/>
              <a:gd name="connsiteX5" fmla="*/ 51803 w 53822"/>
              <a:gd name="connsiteY5" fmla="*/ 4775 h 68249"/>
              <a:gd name="connsiteX6" fmla="*/ 53822 w 53822"/>
              <a:gd name="connsiteY6" fmla="*/ 5943 h 68249"/>
              <a:gd name="connsiteX7" fmla="*/ 53822 w 53822"/>
              <a:gd name="connsiteY7" fmla="*/ 27177 h 68249"/>
              <a:gd name="connsiteX8" fmla="*/ 47244 w 53822"/>
              <a:gd name="connsiteY8" fmla="*/ 21678 h 68249"/>
              <a:gd name="connsiteX9" fmla="*/ 34074 w 53822"/>
              <a:gd name="connsiteY9" fmla="*/ 16243 h 68249"/>
              <a:gd name="connsiteX10" fmla="*/ 21932 w 53822"/>
              <a:gd name="connsiteY10" fmla="*/ 21424 h 68249"/>
              <a:gd name="connsiteX11" fmla="*/ 16853 w 53822"/>
              <a:gd name="connsiteY11" fmla="*/ 34302 h 68249"/>
              <a:gd name="connsiteX12" fmla="*/ 21882 w 53822"/>
              <a:gd name="connsiteY12" fmla="*/ 46926 h 68249"/>
              <a:gd name="connsiteX13" fmla="*/ 34125 w 53822"/>
              <a:gd name="connsiteY13" fmla="*/ 52006 h 68249"/>
              <a:gd name="connsiteX14" fmla="*/ 40297 w 53822"/>
              <a:gd name="connsiteY14" fmla="*/ 50863 h 68249"/>
              <a:gd name="connsiteX15" fmla="*/ 40436 w 53822"/>
              <a:gd name="connsiteY15" fmla="*/ 50812 h 68249"/>
              <a:gd name="connsiteX16" fmla="*/ 43522 w 53822"/>
              <a:gd name="connsiteY16" fmla="*/ 49123 h 68249"/>
              <a:gd name="connsiteX17" fmla="*/ 47206 w 53822"/>
              <a:gd name="connsiteY17" fmla="*/ 46316 h 68249"/>
              <a:gd name="connsiteX18" fmla="*/ 53822 w 53822"/>
              <a:gd name="connsiteY18" fmla="*/ 40766 h 68249"/>
              <a:gd name="connsiteX19" fmla="*/ 53822 w 53822"/>
              <a:gd name="connsiteY19" fmla="*/ 62306 h 68249"/>
              <a:gd name="connsiteX20" fmla="*/ 51765 w 53822"/>
              <a:gd name="connsiteY20" fmla="*/ 63449 h 68249"/>
              <a:gd name="connsiteX21" fmla="*/ 34023 w 53822"/>
              <a:gd name="connsiteY21" fmla="*/ 68249 h 6824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53822" h="68249">
                <a:moveTo>
                  <a:pt x="34023" y="68249"/>
                </a:moveTo>
                <a:cubicBezTo>
                  <a:pt x="24650" y="68249"/>
                  <a:pt x="16586" y="64922"/>
                  <a:pt x="9969" y="58420"/>
                </a:cubicBezTo>
                <a:cubicBezTo>
                  <a:pt x="3340" y="51803"/>
                  <a:pt x="0" y="43726"/>
                  <a:pt x="0" y="34429"/>
                </a:cubicBezTo>
                <a:cubicBezTo>
                  <a:pt x="0" y="26111"/>
                  <a:pt x="2806" y="18592"/>
                  <a:pt x="8280" y="12064"/>
                </a:cubicBezTo>
                <a:cubicBezTo>
                  <a:pt x="15087" y="4038"/>
                  <a:pt x="23952" y="0"/>
                  <a:pt x="34709" y="0"/>
                </a:cubicBezTo>
                <a:cubicBezTo>
                  <a:pt x="40601" y="0"/>
                  <a:pt x="46355" y="1600"/>
                  <a:pt x="51803" y="4775"/>
                </a:cubicBezTo>
                <a:lnTo>
                  <a:pt x="53822" y="5943"/>
                </a:lnTo>
                <a:lnTo>
                  <a:pt x="53822" y="27177"/>
                </a:lnTo>
                <a:lnTo>
                  <a:pt x="47244" y="21678"/>
                </a:lnTo>
                <a:cubicBezTo>
                  <a:pt x="42875" y="18034"/>
                  <a:pt x="38569" y="16243"/>
                  <a:pt x="34074" y="16243"/>
                </a:cubicBezTo>
                <a:cubicBezTo>
                  <a:pt x="29222" y="16243"/>
                  <a:pt x="25234" y="17945"/>
                  <a:pt x="21932" y="21424"/>
                </a:cubicBezTo>
                <a:cubicBezTo>
                  <a:pt x="18503" y="24980"/>
                  <a:pt x="16853" y="29171"/>
                  <a:pt x="16853" y="34302"/>
                </a:cubicBezTo>
                <a:cubicBezTo>
                  <a:pt x="16853" y="39369"/>
                  <a:pt x="18503" y="43497"/>
                  <a:pt x="21882" y="46926"/>
                </a:cubicBezTo>
                <a:cubicBezTo>
                  <a:pt x="25234" y="50342"/>
                  <a:pt x="29248" y="52006"/>
                  <a:pt x="34125" y="52006"/>
                </a:cubicBezTo>
                <a:cubicBezTo>
                  <a:pt x="36588" y="52006"/>
                  <a:pt x="38671" y="51612"/>
                  <a:pt x="40297" y="50863"/>
                </a:cubicBezTo>
                <a:lnTo>
                  <a:pt x="40436" y="50812"/>
                </a:lnTo>
                <a:cubicBezTo>
                  <a:pt x="41402" y="50406"/>
                  <a:pt x="42430" y="49822"/>
                  <a:pt x="43522" y="49123"/>
                </a:cubicBezTo>
                <a:cubicBezTo>
                  <a:pt x="44678" y="48361"/>
                  <a:pt x="45923" y="47447"/>
                  <a:pt x="47206" y="46316"/>
                </a:cubicBezTo>
                <a:lnTo>
                  <a:pt x="53822" y="40766"/>
                </a:lnTo>
                <a:lnTo>
                  <a:pt x="53822" y="62306"/>
                </a:lnTo>
                <a:lnTo>
                  <a:pt x="51765" y="63449"/>
                </a:lnTo>
                <a:cubicBezTo>
                  <a:pt x="46164" y="66636"/>
                  <a:pt x="40208" y="68249"/>
                  <a:pt x="34023" y="68249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4" name="Freeform 3"/>
          <p:cNvSpPr/>
          <p:nvPr/>
        </p:nvSpPr>
        <p:spPr>
          <a:xfrm>
            <a:off x="2050122" y="360527"/>
            <a:ext cx="16751" cy="66052"/>
          </a:xfrm>
          <a:custGeom>
            <a:avLst/>
            <a:gdLst>
              <a:gd name="connsiteX0" fmla="*/ 8375 w 16751"/>
              <a:gd name="connsiteY0" fmla="*/ 0 h 66052"/>
              <a:gd name="connsiteX1" fmla="*/ 8375 w 16751"/>
              <a:gd name="connsiteY1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6751" h="66052">
                <a:moveTo>
                  <a:pt x="8375" y="0"/>
                </a:moveTo>
                <a:lnTo>
                  <a:pt x="8375" y="66052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5" name="Freeform 3"/>
          <p:cNvSpPr/>
          <p:nvPr/>
        </p:nvSpPr>
        <p:spPr>
          <a:xfrm>
            <a:off x="2066728" y="360522"/>
            <a:ext cx="43421" cy="66052"/>
          </a:xfrm>
          <a:custGeom>
            <a:avLst/>
            <a:gdLst>
              <a:gd name="connsiteX0" fmla="*/ 30124 w 43421"/>
              <a:gd name="connsiteY0" fmla="*/ 66052 h 66052"/>
              <a:gd name="connsiteX1" fmla="*/ 13347 w 43421"/>
              <a:gd name="connsiteY1" fmla="*/ 66052 h 66052"/>
              <a:gd name="connsiteX2" fmla="*/ 13347 w 43421"/>
              <a:gd name="connsiteY2" fmla="*/ 16243 h 66052"/>
              <a:gd name="connsiteX3" fmla="*/ 0 w 43421"/>
              <a:gd name="connsiteY3" fmla="*/ 16243 h 66052"/>
              <a:gd name="connsiteX4" fmla="*/ 0 w 43421"/>
              <a:gd name="connsiteY4" fmla="*/ 0 h 66052"/>
              <a:gd name="connsiteX5" fmla="*/ 43421 w 43421"/>
              <a:gd name="connsiteY5" fmla="*/ 0 h 66052"/>
              <a:gd name="connsiteX6" fmla="*/ 43421 w 43421"/>
              <a:gd name="connsiteY6" fmla="*/ 16243 h 66052"/>
              <a:gd name="connsiteX7" fmla="*/ 30124 w 43421"/>
              <a:gd name="connsiteY7" fmla="*/ 16243 h 66052"/>
              <a:gd name="connsiteX8" fmla="*/ 30124 w 43421"/>
              <a:gd name="connsiteY8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</a:cxnLst>
            <a:rect l="l" t="t" r="r" b="b"/>
            <a:pathLst>
              <a:path w="43421" h="66052">
                <a:moveTo>
                  <a:pt x="30124" y="66052"/>
                </a:moveTo>
                <a:lnTo>
                  <a:pt x="13347" y="66052"/>
                </a:lnTo>
                <a:lnTo>
                  <a:pt x="13347" y="16243"/>
                </a:lnTo>
                <a:lnTo>
                  <a:pt x="0" y="16243"/>
                </a:lnTo>
                <a:lnTo>
                  <a:pt x="0" y="0"/>
                </a:lnTo>
                <a:lnTo>
                  <a:pt x="43421" y="0"/>
                </a:lnTo>
                <a:lnTo>
                  <a:pt x="43421" y="16243"/>
                </a:lnTo>
                <a:lnTo>
                  <a:pt x="30124" y="16243"/>
                </a:lnTo>
                <a:lnTo>
                  <a:pt x="30124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6" name="Freeform 3"/>
          <p:cNvSpPr/>
          <p:nvPr/>
        </p:nvSpPr>
        <p:spPr>
          <a:xfrm>
            <a:off x="2163857" y="360522"/>
            <a:ext cx="33820" cy="66052"/>
          </a:xfrm>
          <a:custGeom>
            <a:avLst/>
            <a:gdLst>
              <a:gd name="connsiteX0" fmla="*/ 33820 w 33820"/>
              <a:gd name="connsiteY0" fmla="*/ 66052 h 66052"/>
              <a:gd name="connsiteX1" fmla="*/ 0 w 33820"/>
              <a:gd name="connsiteY1" fmla="*/ 66052 h 66052"/>
              <a:gd name="connsiteX2" fmla="*/ 0 w 33820"/>
              <a:gd name="connsiteY2" fmla="*/ 0 h 66052"/>
              <a:gd name="connsiteX3" fmla="*/ 16751 w 33820"/>
              <a:gd name="connsiteY3" fmla="*/ 0 h 66052"/>
              <a:gd name="connsiteX4" fmla="*/ 16751 w 33820"/>
              <a:gd name="connsiteY4" fmla="*/ 49809 h 66052"/>
              <a:gd name="connsiteX5" fmla="*/ 33820 w 33820"/>
              <a:gd name="connsiteY5" fmla="*/ 49809 h 66052"/>
              <a:gd name="connsiteX6" fmla="*/ 33820 w 33820"/>
              <a:gd name="connsiteY6" fmla="*/ 66052 h 6605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3820" h="66052">
                <a:moveTo>
                  <a:pt x="33820" y="66052"/>
                </a:moveTo>
                <a:lnTo>
                  <a:pt x="0" y="66052"/>
                </a:lnTo>
                <a:lnTo>
                  <a:pt x="0" y="0"/>
                </a:lnTo>
                <a:lnTo>
                  <a:pt x="16751" y="0"/>
                </a:lnTo>
                <a:lnTo>
                  <a:pt x="16751" y="49809"/>
                </a:lnTo>
                <a:lnTo>
                  <a:pt x="33820" y="49809"/>
                </a:lnTo>
                <a:lnTo>
                  <a:pt x="33820" y="66052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7" name="Freeform 3"/>
          <p:cNvSpPr/>
          <p:nvPr/>
        </p:nvSpPr>
        <p:spPr>
          <a:xfrm>
            <a:off x="1899343" y="664846"/>
            <a:ext cx="51003" cy="76174"/>
          </a:xfrm>
          <a:custGeom>
            <a:avLst/>
            <a:gdLst>
              <a:gd name="connsiteX0" fmla="*/ 25679 w 51003"/>
              <a:gd name="connsiteY0" fmla="*/ 76174 h 76174"/>
              <a:gd name="connsiteX1" fmla="*/ 8763 w 51003"/>
              <a:gd name="connsiteY1" fmla="*/ 69989 h 76174"/>
              <a:gd name="connsiteX2" fmla="*/ 596 w 51003"/>
              <a:gd name="connsiteY2" fmla="*/ 53276 h 76174"/>
              <a:gd name="connsiteX3" fmla="*/ 0 w 51003"/>
              <a:gd name="connsiteY3" fmla="*/ 49136 h 76174"/>
              <a:gd name="connsiteX4" fmla="*/ 18783 w 51003"/>
              <a:gd name="connsiteY4" fmla="*/ 45021 h 76174"/>
              <a:gd name="connsiteX5" fmla="*/ 19354 w 51003"/>
              <a:gd name="connsiteY5" fmla="*/ 49911 h 76174"/>
              <a:gd name="connsiteX6" fmla="*/ 20815 w 51003"/>
              <a:gd name="connsiteY6" fmla="*/ 55587 h 76174"/>
              <a:gd name="connsiteX7" fmla="*/ 20916 w 51003"/>
              <a:gd name="connsiteY7" fmla="*/ 55714 h 76174"/>
              <a:gd name="connsiteX8" fmla="*/ 26073 w 51003"/>
              <a:gd name="connsiteY8" fmla="*/ 58051 h 76174"/>
              <a:gd name="connsiteX9" fmla="*/ 30480 w 51003"/>
              <a:gd name="connsiteY9" fmla="*/ 56324 h 76174"/>
              <a:gd name="connsiteX10" fmla="*/ 32194 w 51003"/>
              <a:gd name="connsiteY10" fmla="*/ 51714 h 76174"/>
              <a:gd name="connsiteX11" fmla="*/ 31902 w 51003"/>
              <a:gd name="connsiteY11" fmla="*/ 49669 h 76174"/>
              <a:gd name="connsiteX12" fmla="*/ 31102 w 51003"/>
              <a:gd name="connsiteY12" fmla="*/ 48209 h 76174"/>
              <a:gd name="connsiteX13" fmla="*/ 29171 w 51003"/>
              <a:gd name="connsiteY13" fmla="*/ 46608 h 76174"/>
              <a:gd name="connsiteX14" fmla="*/ 25679 w 51003"/>
              <a:gd name="connsiteY14" fmla="*/ 44792 h 76174"/>
              <a:gd name="connsiteX15" fmla="*/ 19481 w 51003"/>
              <a:gd name="connsiteY15" fmla="*/ 42202 h 76174"/>
              <a:gd name="connsiteX16" fmla="*/ 3441 w 51003"/>
              <a:gd name="connsiteY16" fmla="*/ 21640 h 76174"/>
              <a:gd name="connsiteX17" fmla="*/ 10528 w 51003"/>
              <a:gd name="connsiteY17" fmla="*/ 6083 h 76174"/>
              <a:gd name="connsiteX18" fmla="*/ 27368 w 51003"/>
              <a:gd name="connsiteY18" fmla="*/ 0 h 76174"/>
              <a:gd name="connsiteX19" fmla="*/ 48729 w 51003"/>
              <a:gd name="connsiteY19" fmla="*/ 13131 h 76174"/>
              <a:gd name="connsiteX20" fmla="*/ 50927 w 51003"/>
              <a:gd name="connsiteY20" fmla="*/ 16941 h 76174"/>
              <a:gd name="connsiteX21" fmla="*/ 35318 w 51003"/>
              <a:gd name="connsiteY21" fmla="*/ 26225 h 76174"/>
              <a:gd name="connsiteX22" fmla="*/ 33045 w 51003"/>
              <a:gd name="connsiteY22" fmla="*/ 22288 h 76174"/>
              <a:gd name="connsiteX23" fmla="*/ 30441 w 51003"/>
              <a:gd name="connsiteY23" fmla="*/ 18884 h 76174"/>
              <a:gd name="connsiteX24" fmla="*/ 30276 w 51003"/>
              <a:gd name="connsiteY24" fmla="*/ 18783 h 76174"/>
              <a:gd name="connsiteX25" fmla="*/ 27292 w 51003"/>
              <a:gd name="connsiteY25" fmla="*/ 18173 h 76174"/>
              <a:gd name="connsiteX26" fmla="*/ 23444 w 51003"/>
              <a:gd name="connsiteY26" fmla="*/ 19380 h 76174"/>
              <a:gd name="connsiteX27" fmla="*/ 22339 w 51003"/>
              <a:gd name="connsiteY27" fmla="*/ 21691 h 76174"/>
              <a:gd name="connsiteX28" fmla="*/ 26593 w 51003"/>
              <a:gd name="connsiteY28" fmla="*/ 25222 h 76174"/>
              <a:gd name="connsiteX29" fmla="*/ 33045 w 51003"/>
              <a:gd name="connsiteY29" fmla="*/ 27825 h 76174"/>
              <a:gd name="connsiteX30" fmla="*/ 46393 w 51003"/>
              <a:gd name="connsiteY30" fmla="*/ 37007 h 76174"/>
              <a:gd name="connsiteX31" fmla="*/ 51003 w 51003"/>
              <a:gd name="connsiteY31" fmla="*/ 51041 h 76174"/>
              <a:gd name="connsiteX32" fmla="*/ 43700 w 51003"/>
              <a:gd name="connsiteY32" fmla="*/ 69011 h 76174"/>
              <a:gd name="connsiteX33" fmla="*/ 25679 w 51003"/>
              <a:gd name="connsiteY33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</a:cxnLst>
            <a:rect l="l" t="t" r="r" b="b"/>
            <a:pathLst>
              <a:path w="51003" h="76174">
                <a:moveTo>
                  <a:pt x="25679" y="76174"/>
                </a:moveTo>
                <a:cubicBezTo>
                  <a:pt x="18961" y="76174"/>
                  <a:pt x="13246" y="74104"/>
                  <a:pt x="8763" y="69989"/>
                </a:cubicBezTo>
                <a:cubicBezTo>
                  <a:pt x="4368" y="65951"/>
                  <a:pt x="1625" y="60299"/>
                  <a:pt x="596" y="53276"/>
                </a:cubicBezTo>
                <a:lnTo>
                  <a:pt x="0" y="49136"/>
                </a:lnTo>
                <a:lnTo>
                  <a:pt x="18783" y="45021"/>
                </a:lnTo>
                <a:lnTo>
                  <a:pt x="19354" y="49911"/>
                </a:lnTo>
                <a:cubicBezTo>
                  <a:pt x="19837" y="54165"/>
                  <a:pt x="20650" y="55371"/>
                  <a:pt x="20815" y="55587"/>
                </a:cubicBezTo>
                <a:lnTo>
                  <a:pt x="20916" y="55714"/>
                </a:lnTo>
                <a:cubicBezTo>
                  <a:pt x="21691" y="56807"/>
                  <a:pt x="22961" y="58051"/>
                  <a:pt x="26073" y="58051"/>
                </a:cubicBezTo>
                <a:cubicBezTo>
                  <a:pt x="27914" y="58051"/>
                  <a:pt x="29324" y="57480"/>
                  <a:pt x="30480" y="56324"/>
                </a:cubicBezTo>
                <a:cubicBezTo>
                  <a:pt x="31635" y="55118"/>
                  <a:pt x="32194" y="53632"/>
                  <a:pt x="32194" y="51714"/>
                </a:cubicBezTo>
                <a:cubicBezTo>
                  <a:pt x="32194" y="50939"/>
                  <a:pt x="32118" y="50228"/>
                  <a:pt x="31902" y="49669"/>
                </a:cubicBezTo>
                <a:cubicBezTo>
                  <a:pt x="31762" y="49136"/>
                  <a:pt x="31470" y="48666"/>
                  <a:pt x="31102" y="48209"/>
                </a:cubicBezTo>
                <a:cubicBezTo>
                  <a:pt x="30632" y="47663"/>
                  <a:pt x="29997" y="47155"/>
                  <a:pt x="29171" y="46608"/>
                </a:cubicBezTo>
                <a:cubicBezTo>
                  <a:pt x="28257" y="45986"/>
                  <a:pt x="27051" y="45389"/>
                  <a:pt x="25679" y="44792"/>
                </a:cubicBezTo>
                <a:lnTo>
                  <a:pt x="19481" y="42202"/>
                </a:lnTo>
                <a:cubicBezTo>
                  <a:pt x="12166" y="39128"/>
                  <a:pt x="3441" y="33032"/>
                  <a:pt x="3441" y="21640"/>
                </a:cubicBezTo>
                <a:cubicBezTo>
                  <a:pt x="3441" y="15468"/>
                  <a:pt x="5816" y="10223"/>
                  <a:pt x="10528" y="6083"/>
                </a:cubicBezTo>
                <a:cubicBezTo>
                  <a:pt x="15062" y="2082"/>
                  <a:pt x="20713" y="0"/>
                  <a:pt x="27368" y="0"/>
                </a:cubicBezTo>
                <a:cubicBezTo>
                  <a:pt x="36385" y="0"/>
                  <a:pt x="43776" y="4546"/>
                  <a:pt x="48729" y="13131"/>
                </a:cubicBezTo>
                <a:lnTo>
                  <a:pt x="50927" y="16941"/>
                </a:lnTo>
                <a:lnTo>
                  <a:pt x="35318" y="26225"/>
                </a:lnTo>
                <a:lnTo>
                  <a:pt x="33045" y="22288"/>
                </a:lnTo>
                <a:cubicBezTo>
                  <a:pt x="31470" y="19545"/>
                  <a:pt x="30530" y="18935"/>
                  <a:pt x="30441" y="18884"/>
                </a:cubicBezTo>
                <a:lnTo>
                  <a:pt x="30276" y="18783"/>
                </a:lnTo>
                <a:cubicBezTo>
                  <a:pt x="29616" y="18364"/>
                  <a:pt x="28587" y="18173"/>
                  <a:pt x="27292" y="18173"/>
                </a:cubicBezTo>
                <a:cubicBezTo>
                  <a:pt x="25628" y="18173"/>
                  <a:pt x="24409" y="18567"/>
                  <a:pt x="23444" y="19380"/>
                </a:cubicBezTo>
                <a:cubicBezTo>
                  <a:pt x="22644" y="20053"/>
                  <a:pt x="22339" y="20739"/>
                  <a:pt x="22339" y="21691"/>
                </a:cubicBezTo>
                <a:cubicBezTo>
                  <a:pt x="22339" y="23266"/>
                  <a:pt x="25285" y="24688"/>
                  <a:pt x="26593" y="25222"/>
                </a:cubicBezTo>
                <a:lnTo>
                  <a:pt x="33045" y="27825"/>
                </a:lnTo>
                <a:cubicBezTo>
                  <a:pt x="38989" y="30251"/>
                  <a:pt x="43472" y="33362"/>
                  <a:pt x="46393" y="37007"/>
                </a:cubicBezTo>
                <a:cubicBezTo>
                  <a:pt x="49441" y="40855"/>
                  <a:pt x="51003" y="45593"/>
                  <a:pt x="51003" y="51041"/>
                </a:cubicBezTo>
                <a:cubicBezTo>
                  <a:pt x="51003" y="58229"/>
                  <a:pt x="48539" y="64287"/>
                  <a:pt x="43700" y="69011"/>
                </a:cubicBezTo>
                <a:cubicBezTo>
                  <a:pt x="38874" y="73786"/>
                  <a:pt x="32804" y="76174"/>
                  <a:pt x="25679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8" name="Freeform 3"/>
          <p:cNvSpPr/>
          <p:nvPr/>
        </p:nvSpPr>
        <p:spPr>
          <a:xfrm>
            <a:off x="2026738" y="664846"/>
            <a:ext cx="60020" cy="76174"/>
          </a:xfrm>
          <a:custGeom>
            <a:avLst/>
            <a:gdLst>
              <a:gd name="connsiteX0" fmla="*/ 37934 w 60020"/>
              <a:gd name="connsiteY0" fmla="*/ 76174 h 76174"/>
              <a:gd name="connsiteX1" fmla="*/ 11112 w 60020"/>
              <a:gd name="connsiteY1" fmla="*/ 65189 h 76174"/>
              <a:gd name="connsiteX2" fmla="*/ 0 w 60020"/>
              <a:gd name="connsiteY2" fmla="*/ 38442 h 76174"/>
              <a:gd name="connsiteX3" fmla="*/ 9232 w 60020"/>
              <a:gd name="connsiteY3" fmla="*/ 13487 h 76174"/>
              <a:gd name="connsiteX4" fmla="*/ 38697 w 60020"/>
              <a:gd name="connsiteY4" fmla="*/ 0 h 76174"/>
              <a:gd name="connsiteX5" fmla="*/ 57797 w 60020"/>
              <a:gd name="connsiteY5" fmla="*/ 5346 h 76174"/>
              <a:gd name="connsiteX6" fmla="*/ 60020 w 60020"/>
              <a:gd name="connsiteY6" fmla="*/ 6642 h 76174"/>
              <a:gd name="connsiteX7" fmla="*/ 60020 w 60020"/>
              <a:gd name="connsiteY7" fmla="*/ 30327 h 76174"/>
              <a:gd name="connsiteX8" fmla="*/ 52679 w 60020"/>
              <a:gd name="connsiteY8" fmla="*/ 24218 h 76174"/>
              <a:gd name="connsiteX9" fmla="*/ 38023 w 60020"/>
              <a:gd name="connsiteY9" fmla="*/ 18173 h 76174"/>
              <a:gd name="connsiteX10" fmla="*/ 24434 w 60020"/>
              <a:gd name="connsiteY10" fmla="*/ 23939 h 76174"/>
              <a:gd name="connsiteX11" fmla="*/ 18783 w 60020"/>
              <a:gd name="connsiteY11" fmla="*/ 38315 h 76174"/>
              <a:gd name="connsiteX12" fmla="*/ 24384 w 60020"/>
              <a:gd name="connsiteY12" fmla="*/ 52374 h 76174"/>
              <a:gd name="connsiteX13" fmla="*/ 38062 w 60020"/>
              <a:gd name="connsiteY13" fmla="*/ 58051 h 76174"/>
              <a:gd name="connsiteX14" fmla="*/ 44945 w 60020"/>
              <a:gd name="connsiteY14" fmla="*/ 56781 h 76174"/>
              <a:gd name="connsiteX15" fmla="*/ 45097 w 60020"/>
              <a:gd name="connsiteY15" fmla="*/ 56692 h 76174"/>
              <a:gd name="connsiteX16" fmla="*/ 48564 w 60020"/>
              <a:gd name="connsiteY16" fmla="*/ 54813 h 76174"/>
              <a:gd name="connsiteX17" fmla="*/ 52679 w 60020"/>
              <a:gd name="connsiteY17" fmla="*/ 51714 h 76174"/>
              <a:gd name="connsiteX18" fmla="*/ 60020 w 60020"/>
              <a:gd name="connsiteY18" fmla="*/ 45516 h 76174"/>
              <a:gd name="connsiteX19" fmla="*/ 60020 w 60020"/>
              <a:gd name="connsiteY19" fmla="*/ 69570 h 76174"/>
              <a:gd name="connsiteX20" fmla="*/ 57772 w 60020"/>
              <a:gd name="connsiteY20" fmla="*/ 70827 h 76174"/>
              <a:gd name="connsiteX21" fmla="*/ 37934 w 60020"/>
              <a:gd name="connsiteY21" fmla="*/ 76174 h 76174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</a:cxnLst>
            <a:rect l="l" t="t" r="r" b="b"/>
            <a:pathLst>
              <a:path w="60020" h="76174">
                <a:moveTo>
                  <a:pt x="37934" y="76174"/>
                </a:moveTo>
                <a:cubicBezTo>
                  <a:pt x="27520" y="76174"/>
                  <a:pt x="18465" y="72478"/>
                  <a:pt x="11112" y="65189"/>
                </a:cubicBezTo>
                <a:cubicBezTo>
                  <a:pt x="3746" y="57848"/>
                  <a:pt x="0" y="48806"/>
                  <a:pt x="0" y="38442"/>
                </a:cubicBezTo>
                <a:cubicBezTo>
                  <a:pt x="0" y="29146"/>
                  <a:pt x="3111" y="20751"/>
                  <a:pt x="9232" y="13487"/>
                </a:cubicBezTo>
                <a:cubicBezTo>
                  <a:pt x="16802" y="4533"/>
                  <a:pt x="26733" y="0"/>
                  <a:pt x="38697" y="0"/>
                </a:cubicBezTo>
                <a:cubicBezTo>
                  <a:pt x="45288" y="0"/>
                  <a:pt x="51714" y="1816"/>
                  <a:pt x="57797" y="5346"/>
                </a:cubicBezTo>
                <a:lnTo>
                  <a:pt x="60020" y="6642"/>
                </a:lnTo>
                <a:lnTo>
                  <a:pt x="60020" y="30327"/>
                </a:lnTo>
                <a:lnTo>
                  <a:pt x="52679" y="24218"/>
                </a:lnTo>
                <a:cubicBezTo>
                  <a:pt x="47828" y="20142"/>
                  <a:pt x="43040" y="18173"/>
                  <a:pt x="38023" y="18173"/>
                </a:cubicBezTo>
                <a:cubicBezTo>
                  <a:pt x="32588" y="18173"/>
                  <a:pt x="28156" y="20053"/>
                  <a:pt x="24434" y="23939"/>
                </a:cubicBezTo>
                <a:cubicBezTo>
                  <a:pt x="20624" y="27889"/>
                  <a:pt x="18783" y="32575"/>
                  <a:pt x="18783" y="38315"/>
                </a:cubicBezTo>
                <a:cubicBezTo>
                  <a:pt x="18783" y="43941"/>
                  <a:pt x="20624" y="48513"/>
                  <a:pt x="24384" y="52374"/>
                </a:cubicBezTo>
                <a:cubicBezTo>
                  <a:pt x="28130" y="56184"/>
                  <a:pt x="32613" y="58051"/>
                  <a:pt x="38062" y="58051"/>
                </a:cubicBezTo>
                <a:cubicBezTo>
                  <a:pt x="40843" y="58051"/>
                  <a:pt x="43154" y="57607"/>
                  <a:pt x="44945" y="56781"/>
                </a:cubicBezTo>
                <a:lnTo>
                  <a:pt x="45097" y="56692"/>
                </a:lnTo>
                <a:cubicBezTo>
                  <a:pt x="46202" y="56261"/>
                  <a:pt x="47358" y="55638"/>
                  <a:pt x="48564" y="54813"/>
                </a:cubicBezTo>
                <a:cubicBezTo>
                  <a:pt x="49822" y="54013"/>
                  <a:pt x="51231" y="52946"/>
                  <a:pt x="52679" y="51714"/>
                </a:cubicBezTo>
                <a:lnTo>
                  <a:pt x="60020" y="45516"/>
                </a:lnTo>
                <a:lnTo>
                  <a:pt x="60020" y="69570"/>
                </a:lnTo>
                <a:lnTo>
                  <a:pt x="57772" y="70827"/>
                </a:lnTo>
                <a:cubicBezTo>
                  <a:pt x="51523" y="74383"/>
                  <a:pt x="44843" y="76174"/>
                  <a:pt x="37934" y="76174"/>
                </a:cubicBez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9" name="Freeform 3"/>
          <p:cNvSpPr/>
          <p:nvPr/>
        </p:nvSpPr>
        <p:spPr>
          <a:xfrm>
            <a:off x="2090153" y="666140"/>
            <a:ext cx="18719" cy="73710"/>
          </a:xfrm>
          <a:custGeom>
            <a:avLst/>
            <a:gdLst>
              <a:gd name="connsiteX0" fmla="*/ 9359 w 18719"/>
              <a:gd name="connsiteY0" fmla="*/ 0 h 73710"/>
              <a:gd name="connsiteX1" fmla="*/ 9359 w 18719"/>
              <a:gd name="connsiteY1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8719" h="73710">
                <a:moveTo>
                  <a:pt x="9359" y="0"/>
                </a:moveTo>
                <a:lnTo>
                  <a:pt x="9359" y="73710"/>
                </a:lnTo>
              </a:path>
            </a:pathLst>
          </a:custGeom>
          <a:ln w="12700">
            <a:solidFill>
              <a:srgbClr val="6B686B">
                <a:alpha val="100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0" name="Freeform 3"/>
          <p:cNvSpPr/>
          <p:nvPr/>
        </p:nvSpPr>
        <p:spPr>
          <a:xfrm>
            <a:off x="2179141" y="666139"/>
            <a:ext cx="37744" cy="73710"/>
          </a:xfrm>
          <a:custGeom>
            <a:avLst/>
            <a:gdLst>
              <a:gd name="connsiteX0" fmla="*/ 37744 w 37744"/>
              <a:gd name="connsiteY0" fmla="*/ 73710 h 73710"/>
              <a:gd name="connsiteX1" fmla="*/ 0 w 37744"/>
              <a:gd name="connsiteY1" fmla="*/ 73710 h 73710"/>
              <a:gd name="connsiteX2" fmla="*/ 0 w 37744"/>
              <a:gd name="connsiteY2" fmla="*/ 0 h 73710"/>
              <a:gd name="connsiteX3" fmla="*/ 18732 w 37744"/>
              <a:gd name="connsiteY3" fmla="*/ 0 h 73710"/>
              <a:gd name="connsiteX4" fmla="*/ 18732 w 37744"/>
              <a:gd name="connsiteY4" fmla="*/ 55613 h 73710"/>
              <a:gd name="connsiteX5" fmla="*/ 37744 w 37744"/>
              <a:gd name="connsiteY5" fmla="*/ 55613 h 73710"/>
              <a:gd name="connsiteX6" fmla="*/ 37744 w 37744"/>
              <a:gd name="connsiteY6" fmla="*/ 73710 h 7371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</a:cxnLst>
            <a:rect l="l" t="t" r="r" b="b"/>
            <a:pathLst>
              <a:path w="37744" h="73710">
                <a:moveTo>
                  <a:pt x="37744" y="73710"/>
                </a:moveTo>
                <a:lnTo>
                  <a:pt x="0" y="73710"/>
                </a:lnTo>
                <a:lnTo>
                  <a:pt x="0" y="0"/>
                </a:lnTo>
                <a:lnTo>
                  <a:pt x="18732" y="0"/>
                </a:lnTo>
                <a:lnTo>
                  <a:pt x="18732" y="55613"/>
                </a:lnTo>
                <a:lnTo>
                  <a:pt x="37744" y="55613"/>
                </a:lnTo>
                <a:lnTo>
                  <a:pt x="37744" y="73710"/>
                </a:lnTo>
              </a:path>
            </a:pathLst>
          </a:custGeom>
          <a:solidFill>
            <a:srgbClr val="6B686B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1" name="Freeform 3"/>
          <p:cNvSpPr/>
          <p:nvPr/>
        </p:nvSpPr>
        <p:spPr>
          <a:xfrm>
            <a:off x="2043352" y="482395"/>
            <a:ext cx="14693" cy="28206"/>
          </a:xfrm>
          <a:custGeom>
            <a:avLst/>
            <a:gdLst>
              <a:gd name="connsiteX0" fmla="*/ 14554 w 14693"/>
              <a:gd name="connsiteY0" fmla="*/ 24942 h 28206"/>
              <a:gd name="connsiteX1" fmla="*/ 12306 w 14693"/>
              <a:gd name="connsiteY1" fmla="*/ 20624 h 28206"/>
              <a:gd name="connsiteX2" fmla="*/ 12344 w 14693"/>
              <a:gd name="connsiteY2" fmla="*/ 20294 h 28206"/>
              <a:gd name="connsiteX3" fmla="*/ 12623 w 14693"/>
              <a:gd name="connsiteY3" fmla="*/ 17081 h 28206"/>
              <a:gd name="connsiteX4" fmla="*/ 13030 w 14693"/>
              <a:gd name="connsiteY4" fmla="*/ 16789 h 28206"/>
              <a:gd name="connsiteX5" fmla="*/ 13195 w 14693"/>
              <a:gd name="connsiteY5" fmla="*/ 14808 h 28206"/>
              <a:gd name="connsiteX6" fmla="*/ 14109 w 14693"/>
              <a:gd name="connsiteY6" fmla="*/ 12065 h 28206"/>
              <a:gd name="connsiteX7" fmla="*/ 12623 w 14693"/>
              <a:gd name="connsiteY7" fmla="*/ 5537 h 28206"/>
              <a:gd name="connsiteX8" fmla="*/ 12382 w 14693"/>
              <a:gd name="connsiteY8" fmla="*/ 4800 h 28206"/>
              <a:gd name="connsiteX9" fmla="*/ 9766 w 14693"/>
              <a:gd name="connsiteY9" fmla="*/ 3454 h 28206"/>
              <a:gd name="connsiteX10" fmla="*/ 9144 w 14693"/>
              <a:gd name="connsiteY10" fmla="*/ 3302 h 28206"/>
              <a:gd name="connsiteX11" fmla="*/ 9296 w 14693"/>
              <a:gd name="connsiteY11" fmla="*/ 2921 h 28206"/>
              <a:gd name="connsiteX12" fmla="*/ 9321 w 14693"/>
              <a:gd name="connsiteY12" fmla="*/ 2197 h 28206"/>
              <a:gd name="connsiteX13" fmla="*/ 9321 w 14693"/>
              <a:gd name="connsiteY13" fmla="*/ 1752 h 28206"/>
              <a:gd name="connsiteX14" fmla="*/ 9562 w 14693"/>
              <a:gd name="connsiteY14" fmla="*/ 1066 h 28206"/>
              <a:gd name="connsiteX15" fmla="*/ 8153 w 14693"/>
              <a:gd name="connsiteY15" fmla="*/ 0 h 28206"/>
              <a:gd name="connsiteX16" fmla="*/ 5499 w 14693"/>
              <a:gd name="connsiteY16" fmla="*/ 1155 h 28206"/>
              <a:gd name="connsiteX17" fmla="*/ 4508 w 14693"/>
              <a:gd name="connsiteY17" fmla="*/ 1676 h 28206"/>
              <a:gd name="connsiteX18" fmla="*/ 5740 w 14693"/>
              <a:gd name="connsiteY18" fmla="*/ 2374 h 28206"/>
              <a:gd name="connsiteX19" fmla="*/ 5664 w 14693"/>
              <a:gd name="connsiteY19" fmla="*/ 3175 h 28206"/>
              <a:gd name="connsiteX20" fmla="*/ 5613 w 14693"/>
              <a:gd name="connsiteY20" fmla="*/ 3416 h 28206"/>
              <a:gd name="connsiteX21" fmla="*/ 5956 w 14693"/>
              <a:gd name="connsiteY21" fmla="*/ 3505 h 28206"/>
              <a:gd name="connsiteX22" fmla="*/ 6057 w 14693"/>
              <a:gd name="connsiteY22" fmla="*/ 4343 h 28206"/>
              <a:gd name="connsiteX23" fmla="*/ 6540 w 14693"/>
              <a:gd name="connsiteY23" fmla="*/ 4800 h 28206"/>
              <a:gd name="connsiteX24" fmla="*/ 6362 w 14693"/>
              <a:gd name="connsiteY24" fmla="*/ 5080 h 28206"/>
              <a:gd name="connsiteX25" fmla="*/ 6083 w 14693"/>
              <a:gd name="connsiteY25" fmla="*/ 9537 h 28206"/>
              <a:gd name="connsiteX26" fmla="*/ 5371 w 14693"/>
              <a:gd name="connsiteY26" fmla="*/ 10096 h 28206"/>
              <a:gd name="connsiteX27" fmla="*/ 4914 w 14693"/>
              <a:gd name="connsiteY27" fmla="*/ 10795 h 28206"/>
              <a:gd name="connsiteX28" fmla="*/ 3771 w 14693"/>
              <a:gd name="connsiteY28" fmla="*/ 10960 h 28206"/>
              <a:gd name="connsiteX29" fmla="*/ 3416 w 14693"/>
              <a:gd name="connsiteY29" fmla="*/ 12395 h 28206"/>
              <a:gd name="connsiteX30" fmla="*/ 3416 w 14693"/>
              <a:gd name="connsiteY30" fmla="*/ 12915 h 28206"/>
              <a:gd name="connsiteX31" fmla="*/ 253 w 14693"/>
              <a:gd name="connsiteY31" fmla="*/ 26492 h 28206"/>
              <a:gd name="connsiteX32" fmla="*/ 0 w 14693"/>
              <a:gd name="connsiteY32" fmla="*/ 27025 h 28206"/>
              <a:gd name="connsiteX33" fmla="*/ 241 w 14693"/>
              <a:gd name="connsiteY33" fmla="*/ 27228 h 28206"/>
              <a:gd name="connsiteX34" fmla="*/ 634 w 14693"/>
              <a:gd name="connsiteY34" fmla="*/ 27114 h 28206"/>
              <a:gd name="connsiteX35" fmla="*/ 533 w 14693"/>
              <a:gd name="connsiteY35" fmla="*/ 26619 h 28206"/>
              <a:gd name="connsiteX36" fmla="*/ 3886 w 14693"/>
              <a:gd name="connsiteY36" fmla="*/ 12395 h 28206"/>
              <a:gd name="connsiteX37" fmla="*/ 4483 w 14693"/>
              <a:gd name="connsiteY37" fmla="*/ 12166 h 28206"/>
              <a:gd name="connsiteX38" fmla="*/ 4787 w 14693"/>
              <a:gd name="connsiteY38" fmla="*/ 12166 h 28206"/>
              <a:gd name="connsiteX39" fmla="*/ 4914 w 14693"/>
              <a:gd name="connsiteY39" fmla="*/ 12750 h 28206"/>
              <a:gd name="connsiteX40" fmla="*/ 4737 w 14693"/>
              <a:gd name="connsiteY40" fmla="*/ 13220 h 28206"/>
              <a:gd name="connsiteX41" fmla="*/ 5143 w 14693"/>
              <a:gd name="connsiteY41" fmla="*/ 13042 h 28206"/>
              <a:gd name="connsiteX42" fmla="*/ 5016 w 14693"/>
              <a:gd name="connsiteY42" fmla="*/ 12001 h 28206"/>
              <a:gd name="connsiteX43" fmla="*/ 5727 w 14693"/>
              <a:gd name="connsiteY43" fmla="*/ 11518 h 28206"/>
              <a:gd name="connsiteX44" fmla="*/ 5562 w 14693"/>
              <a:gd name="connsiteY44" fmla="*/ 16319 h 28206"/>
              <a:gd name="connsiteX45" fmla="*/ 6426 w 14693"/>
              <a:gd name="connsiteY45" fmla="*/ 16319 h 28206"/>
              <a:gd name="connsiteX46" fmla="*/ 6197 w 14693"/>
              <a:gd name="connsiteY46" fmla="*/ 20561 h 28206"/>
              <a:gd name="connsiteX47" fmla="*/ 6997 w 14693"/>
              <a:gd name="connsiteY47" fmla="*/ 25844 h 28206"/>
              <a:gd name="connsiteX48" fmla="*/ 7061 w 14693"/>
              <a:gd name="connsiteY48" fmla="*/ 27025 h 28206"/>
              <a:gd name="connsiteX49" fmla="*/ 5562 w 14693"/>
              <a:gd name="connsiteY49" fmla="*/ 27457 h 28206"/>
              <a:gd name="connsiteX50" fmla="*/ 7061 w 14693"/>
              <a:gd name="connsiteY50" fmla="*/ 28206 h 28206"/>
              <a:gd name="connsiteX51" fmla="*/ 8788 w 14693"/>
              <a:gd name="connsiteY51" fmla="*/ 27965 h 28206"/>
              <a:gd name="connsiteX52" fmla="*/ 8839 w 14693"/>
              <a:gd name="connsiteY52" fmla="*/ 28206 h 28206"/>
              <a:gd name="connsiteX53" fmla="*/ 10299 w 14693"/>
              <a:gd name="connsiteY53" fmla="*/ 28206 h 28206"/>
              <a:gd name="connsiteX54" fmla="*/ 10299 w 14693"/>
              <a:gd name="connsiteY54" fmla="*/ 27000 h 28206"/>
              <a:gd name="connsiteX55" fmla="*/ 10490 w 14693"/>
              <a:gd name="connsiteY55" fmla="*/ 26911 h 28206"/>
              <a:gd name="connsiteX56" fmla="*/ 9016 w 14693"/>
              <a:gd name="connsiteY56" fmla="*/ 20535 h 28206"/>
              <a:gd name="connsiteX57" fmla="*/ 9067 w 14693"/>
              <a:gd name="connsiteY57" fmla="*/ 19786 h 28206"/>
              <a:gd name="connsiteX58" fmla="*/ 9880 w 14693"/>
              <a:gd name="connsiteY58" fmla="*/ 21513 h 28206"/>
              <a:gd name="connsiteX59" fmla="*/ 11277 w 14693"/>
              <a:gd name="connsiteY59" fmla="*/ 23901 h 28206"/>
              <a:gd name="connsiteX60" fmla="*/ 12471 w 14693"/>
              <a:gd name="connsiteY60" fmla="*/ 26212 h 28206"/>
              <a:gd name="connsiteX61" fmla="*/ 12700 w 14693"/>
              <a:gd name="connsiteY61" fmla="*/ 26377 h 28206"/>
              <a:gd name="connsiteX62" fmla="*/ 12585 w 14693"/>
              <a:gd name="connsiteY62" fmla="*/ 28105 h 28206"/>
              <a:gd name="connsiteX63" fmla="*/ 13919 w 14693"/>
              <a:gd name="connsiteY63" fmla="*/ 27863 h 28206"/>
              <a:gd name="connsiteX64" fmla="*/ 14541 w 14693"/>
              <a:gd name="connsiteY64" fmla="*/ 25920 h 28206"/>
              <a:gd name="connsiteX65" fmla="*/ 14693 w 14693"/>
              <a:gd name="connsiteY65" fmla="*/ 25501 h 28206"/>
              <a:gd name="connsiteX66" fmla="*/ 14554 w 14693"/>
              <a:gd name="connsiteY66" fmla="*/ 24942 h 28206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  <a:cxn ang="61">
                <a:pos x="connsiteX61" y="connsiteY61"/>
              </a:cxn>
              <a:cxn ang="62">
                <a:pos x="connsiteX62" y="connsiteY62"/>
              </a:cxn>
              <a:cxn ang="63">
                <a:pos x="connsiteX63" y="connsiteY63"/>
              </a:cxn>
              <a:cxn ang="64">
                <a:pos x="connsiteX64" y="connsiteY64"/>
              </a:cxn>
              <a:cxn ang="65">
                <a:pos x="connsiteX65" y="connsiteY65"/>
              </a:cxn>
              <a:cxn ang="66">
                <a:pos x="connsiteX66" y="connsiteY66"/>
              </a:cxn>
            </a:cxnLst>
            <a:rect l="l" t="t" r="r" b="b"/>
            <a:pathLst>
              <a:path w="14693" h="28206">
                <a:moveTo>
                  <a:pt x="14554" y="24942"/>
                </a:moveTo>
                <a:cubicBezTo>
                  <a:pt x="14554" y="24942"/>
                  <a:pt x="12966" y="20993"/>
                  <a:pt x="12306" y="20624"/>
                </a:cubicBezTo>
                <a:cubicBezTo>
                  <a:pt x="12306" y="20345"/>
                  <a:pt x="12344" y="20294"/>
                  <a:pt x="12344" y="20294"/>
                </a:cubicBezTo>
                <a:cubicBezTo>
                  <a:pt x="12344" y="20294"/>
                  <a:pt x="12928" y="17703"/>
                  <a:pt x="12623" y="17081"/>
                </a:cubicBezTo>
                <a:cubicBezTo>
                  <a:pt x="13068" y="16865"/>
                  <a:pt x="13030" y="16789"/>
                  <a:pt x="13030" y="16789"/>
                </a:cubicBezTo>
                <a:lnTo>
                  <a:pt x="13195" y="14808"/>
                </a:lnTo>
                <a:cubicBezTo>
                  <a:pt x="13195" y="14808"/>
                  <a:pt x="14109" y="13309"/>
                  <a:pt x="14109" y="12065"/>
                </a:cubicBezTo>
                <a:cubicBezTo>
                  <a:pt x="14109" y="10820"/>
                  <a:pt x="12928" y="6096"/>
                  <a:pt x="12623" y="5537"/>
                </a:cubicBezTo>
                <a:cubicBezTo>
                  <a:pt x="12560" y="5130"/>
                  <a:pt x="12382" y="4800"/>
                  <a:pt x="12382" y="4800"/>
                </a:cubicBezTo>
                <a:cubicBezTo>
                  <a:pt x="12382" y="4800"/>
                  <a:pt x="10680" y="3733"/>
                  <a:pt x="9766" y="3454"/>
                </a:cubicBezTo>
                <a:cubicBezTo>
                  <a:pt x="9613" y="3378"/>
                  <a:pt x="9144" y="3302"/>
                  <a:pt x="9144" y="3302"/>
                </a:cubicBezTo>
                <a:lnTo>
                  <a:pt x="9296" y="2921"/>
                </a:lnTo>
                <a:cubicBezTo>
                  <a:pt x="9296" y="2921"/>
                  <a:pt x="9664" y="2260"/>
                  <a:pt x="9321" y="2197"/>
                </a:cubicBezTo>
                <a:cubicBezTo>
                  <a:pt x="9296" y="1930"/>
                  <a:pt x="9321" y="1752"/>
                  <a:pt x="9321" y="1752"/>
                </a:cubicBezTo>
                <a:cubicBezTo>
                  <a:pt x="9321" y="1752"/>
                  <a:pt x="9651" y="1371"/>
                  <a:pt x="9562" y="1066"/>
                </a:cubicBezTo>
                <a:cubicBezTo>
                  <a:pt x="9474" y="774"/>
                  <a:pt x="9181" y="0"/>
                  <a:pt x="8153" y="0"/>
                </a:cubicBezTo>
                <a:cubicBezTo>
                  <a:pt x="7099" y="0"/>
                  <a:pt x="6032" y="711"/>
                  <a:pt x="5499" y="1155"/>
                </a:cubicBezTo>
                <a:cubicBezTo>
                  <a:pt x="5003" y="1562"/>
                  <a:pt x="4508" y="1676"/>
                  <a:pt x="4508" y="1676"/>
                </a:cubicBezTo>
                <a:cubicBezTo>
                  <a:pt x="4508" y="1676"/>
                  <a:pt x="4368" y="2349"/>
                  <a:pt x="5740" y="2374"/>
                </a:cubicBezTo>
                <a:cubicBezTo>
                  <a:pt x="5791" y="2984"/>
                  <a:pt x="5816" y="2997"/>
                  <a:pt x="5664" y="3175"/>
                </a:cubicBezTo>
                <a:cubicBezTo>
                  <a:pt x="5524" y="3378"/>
                  <a:pt x="5613" y="3416"/>
                  <a:pt x="5613" y="3416"/>
                </a:cubicBezTo>
                <a:lnTo>
                  <a:pt x="5956" y="3505"/>
                </a:lnTo>
                <a:cubicBezTo>
                  <a:pt x="5956" y="3505"/>
                  <a:pt x="5994" y="4076"/>
                  <a:pt x="6057" y="4343"/>
                </a:cubicBezTo>
                <a:cubicBezTo>
                  <a:pt x="6095" y="4584"/>
                  <a:pt x="6540" y="4800"/>
                  <a:pt x="6540" y="4800"/>
                </a:cubicBezTo>
                <a:lnTo>
                  <a:pt x="6362" y="5080"/>
                </a:lnTo>
                <a:lnTo>
                  <a:pt x="6083" y="9537"/>
                </a:lnTo>
                <a:cubicBezTo>
                  <a:pt x="6083" y="9537"/>
                  <a:pt x="5448" y="9982"/>
                  <a:pt x="5371" y="10096"/>
                </a:cubicBezTo>
                <a:cubicBezTo>
                  <a:pt x="5270" y="10210"/>
                  <a:pt x="5346" y="10731"/>
                  <a:pt x="4914" y="10795"/>
                </a:cubicBezTo>
                <a:cubicBezTo>
                  <a:pt x="4432" y="10871"/>
                  <a:pt x="3771" y="10960"/>
                  <a:pt x="3771" y="10960"/>
                </a:cubicBezTo>
                <a:cubicBezTo>
                  <a:pt x="3771" y="10960"/>
                  <a:pt x="3276" y="12065"/>
                  <a:pt x="3416" y="12395"/>
                </a:cubicBezTo>
                <a:cubicBezTo>
                  <a:pt x="3517" y="12750"/>
                  <a:pt x="3416" y="12915"/>
                  <a:pt x="3416" y="12915"/>
                </a:cubicBezTo>
                <a:lnTo>
                  <a:pt x="253" y="26492"/>
                </a:lnTo>
                <a:lnTo>
                  <a:pt x="0" y="27025"/>
                </a:lnTo>
                <a:cubicBezTo>
                  <a:pt x="0" y="27025"/>
                  <a:pt x="0" y="27190"/>
                  <a:pt x="241" y="27228"/>
                </a:cubicBezTo>
                <a:cubicBezTo>
                  <a:pt x="469" y="27266"/>
                  <a:pt x="634" y="27114"/>
                  <a:pt x="634" y="27114"/>
                </a:cubicBezTo>
                <a:lnTo>
                  <a:pt x="533" y="26619"/>
                </a:lnTo>
                <a:lnTo>
                  <a:pt x="3886" y="12395"/>
                </a:lnTo>
                <a:cubicBezTo>
                  <a:pt x="3886" y="12395"/>
                  <a:pt x="4343" y="12395"/>
                  <a:pt x="4483" y="12166"/>
                </a:cubicBezTo>
                <a:cubicBezTo>
                  <a:pt x="4737" y="12090"/>
                  <a:pt x="4787" y="12166"/>
                  <a:pt x="4787" y="12166"/>
                </a:cubicBezTo>
                <a:cubicBezTo>
                  <a:pt x="4787" y="12166"/>
                  <a:pt x="4927" y="12420"/>
                  <a:pt x="4914" y="12750"/>
                </a:cubicBezTo>
                <a:cubicBezTo>
                  <a:pt x="4864" y="13081"/>
                  <a:pt x="4737" y="13220"/>
                  <a:pt x="4737" y="13220"/>
                </a:cubicBezTo>
                <a:cubicBezTo>
                  <a:pt x="4737" y="13220"/>
                  <a:pt x="5016" y="13474"/>
                  <a:pt x="5143" y="13042"/>
                </a:cubicBezTo>
                <a:cubicBezTo>
                  <a:pt x="5245" y="12598"/>
                  <a:pt x="5016" y="12001"/>
                  <a:pt x="5016" y="12001"/>
                </a:cubicBezTo>
                <a:lnTo>
                  <a:pt x="5727" y="11518"/>
                </a:lnTo>
                <a:lnTo>
                  <a:pt x="5562" y="16319"/>
                </a:lnTo>
                <a:lnTo>
                  <a:pt x="6426" y="16319"/>
                </a:lnTo>
                <a:cubicBezTo>
                  <a:pt x="6426" y="16319"/>
                  <a:pt x="6184" y="18948"/>
                  <a:pt x="6197" y="20561"/>
                </a:cubicBezTo>
                <a:cubicBezTo>
                  <a:pt x="6235" y="22148"/>
                  <a:pt x="6997" y="25844"/>
                  <a:pt x="6997" y="25844"/>
                </a:cubicBezTo>
                <a:lnTo>
                  <a:pt x="7061" y="27025"/>
                </a:lnTo>
                <a:cubicBezTo>
                  <a:pt x="7061" y="27025"/>
                  <a:pt x="5562" y="27000"/>
                  <a:pt x="5562" y="27457"/>
                </a:cubicBezTo>
                <a:cubicBezTo>
                  <a:pt x="5562" y="27927"/>
                  <a:pt x="6273" y="28244"/>
                  <a:pt x="7061" y="28206"/>
                </a:cubicBezTo>
                <a:cubicBezTo>
                  <a:pt x="7835" y="28130"/>
                  <a:pt x="8788" y="27965"/>
                  <a:pt x="8788" y="27965"/>
                </a:cubicBezTo>
                <a:lnTo>
                  <a:pt x="8839" y="28206"/>
                </a:lnTo>
                <a:lnTo>
                  <a:pt x="10299" y="28206"/>
                </a:lnTo>
                <a:lnTo>
                  <a:pt x="10299" y="27000"/>
                </a:lnTo>
                <a:lnTo>
                  <a:pt x="10490" y="26911"/>
                </a:lnTo>
                <a:cubicBezTo>
                  <a:pt x="10490" y="26911"/>
                  <a:pt x="9664" y="21615"/>
                  <a:pt x="9016" y="20535"/>
                </a:cubicBezTo>
                <a:cubicBezTo>
                  <a:pt x="8978" y="19862"/>
                  <a:pt x="9067" y="19786"/>
                  <a:pt x="9067" y="19786"/>
                </a:cubicBezTo>
                <a:cubicBezTo>
                  <a:pt x="9067" y="19786"/>
                  <a:pt x="9410" y="20853"/>
                  <a:pt x="9880" y="21513"/>
                </a:cubicBezTo>
                <a:cubicBezTo>
                  <a:pt x="10350" y="22199"/>
                  <a:pt x="10756" y="23279"/>
                  <a:pt x="11277" y="23901"/>
                </a:cubicBezTo>
                <a:cubicBezTo>
                  <a:pt x="11772" y="24561"/>
                  <a:pt x="12166" y="26073"/>
                  <a:pt x="12471" y="26212"/>
                </a:cubicBezTo>
                <a:cubicBezTo>
                  <a:pt x="12661" y="26327"/>
                  <a:pt x="12700" y="26377"/>
                  <a:pt x="12700" y="26377"/>
                </a:cubicBezTo>
                <a:lnTo>
                  <a:pt x="12585" y="28105"/>
                </a:lnTo>
                <a:cubicBezTo>
                  <a:pt x="12585" y="28105"/>
                  <a:pt x="13550" y="28206"/>
                  <a:pt x="13919" y="27863"/>
                </a:cubicBezTo>
                <a:cubicBezTo>
                  <a:pt x="14300" y="27495"/>
                  <a:pt x="14503" y="26949"/>
                  <a:pt x="14541" y="25920"/>
                </a:cubicBezTo>
                <a:cubicBezTo>
                  <a:pt x="14693" y="25615"/>
                  <a:pt x="14693" y="25501"/>
                  <a:pt x="14693" y="25501"/>
                </a:cubicBezTo>
                <a:lnTo>
                  <a:pt x="14554" y="24942"/>
                </a:ln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2" name="Freeform 3"/>
          <p:cNvSpPr/>
          <p:nvPr/>
        </p:nvSpPr>
        <p:spPr>
          <a:xfrm>
            <a:off x="2031364" y="482837"/>
            <a:ext cx="11849" cy="27292"/>
          </a:xfrm>
          <a:custGeom>
            <a:avLst/>
            <a:gdLst>
              <a:gd name="connsiteX0" fmla="*/ 7810 w 11849"/>
              <a:gd name="connsiteY0" fmla="*/ 1917 h 27292"/>
              <a:gd name="connsiteX1" fmla="*/ 7937 w 11849"/>
              <a:gd name="connsiteY1" fmla="*/ 1498 h 27292"/>
              <a:gd name="connsiteX2" fmla="*/ 7937 w 11849"/>
              <a:gd name="connsiteY2" fmla="*/ 749 h 27292"/>
              <a:gd name="connsiteX3" fmla="*/ 7416 w 11849"/>
              <a:gd name="connsiteY3" fmla="*/ 139 h 27292"/>
              <a:gd name="connsiteX4" fmla="*/ 5994 w 11849"/>
              <a:gd name="connsiteY4" fmla="*/ 0 h 27292"/>
              <a:gd name="connsiteX5" fmla="*/ 4940 w 11849"/>
              <a:gd name="connsiteY5" fmla="*/ 1117 h 27292"/>
              <a:gd name="connsiteX6" fmla="*/ 4940 w 11849"/>
              <a:gd name="connsiteY6" fmla="*/ 1638 h 27292"/>
              <a:gd name="connsiteX7" fmla="*/ 5143 w 11849"/>
              <a:gd name="connsiteY7" fmla="*/ 1917 h 27292"/>
              <a:gd name="connsiteX8" fmla="*/ 5003 w 11849"/>
              <a:gd name="connsiteY8" fmla="*/ 2247 h 27292"/>
              <a:gd name="connsiteX9" fmla="*/ 5283 w 11849"/>
              <a:gd name="connsiteY9" fmla="*/ 2451 h 27292"/>
              <a:gd name="connsiteX10" fmla="*/ 5092 w 11849"/>
              <a:gd name="connsiteY10" fmla="*/ 2781 h 27292"/>
              <a:gd name="connsiteX11" fmla="*/ 4025 w 11849"/>
              <a:gd name="connsiteY11" fmla="*/ 3416 h 27292"/>
              <a:gd name="connsiteX12" fmla="*/ 1638 w 11849"/>
              <a:gd name="connsiteY12" fmla="*/ 5600 h 27292"/>
              <a:gd name="connsiteX13" fmla="*/ 330 w 11849"/>
              <a:gd name="connsiteY13" fmla="*/ 8826 h 27292"/>
              <a:gd name="connsiteX14" fmla="*/ 0 w 11849"/>
              <a:gd name="connsiteY14" fmla="*/ 10452 h 27292"/>
              <a:gd name="connsiteX15" fmla="*/ 203 w 11849"/>
              <a:gd name="connsiteY15" fmla="*/ 11556 h 27292"/>
              <a:gd name="connsiteX16" fmla="*/ 355 w 11849"/>
              <a:gd name="connsiteY16" fmla="*/ 12395 h 27292"/>
              <a:gd name="connsiteX17" fmla="*/ 2057 w 11849"/>
              <a:gd name="connsiteY17" fmla="*/ 13246 h 27292"/>
              <a:gd name="connsiteX18" fmla="*/ 2501 w 11849"/>
              <a:gd name="connsiteY18" fmla="*/ 13728 h 27292"/>
              <a:gd name="connsiteX19" fmla="*/ 2273 w 11849"/>
              <a:gd name="connsiteY19" fmla="*/ 15722 h 27292"/>
              <a:gd name="connsiteX20" fmla="*/ 2476 w 11849"/>
              <a:gd name="connsiteY20" fmla="*/ 16967 h 27292"/>
              <a:gd name="connsiteX21" fmla="*/ 2565 w 11849"/>
              <a:gd name="connsiteY21" fmla="*/ 20167 h 27292"/>
              <a:gd name="connsiteX22" fmla="*/ 2717 w 11849"/>
              <a:gd name="connsiteY22" fmla="*/ 21031 h 27292"/>
              <a:gd name="connsiteX23" fmla="*/ 2781 w 11849"/>
              <a:gd name="connsiteY23" fmla="*/ 22313 h 27292"/>
              <a:gd name="connsiteX24" fmla="*/ 3695 w 11849"/>
              <a:gd name="connsiteY24" fmla="*/ 22974 h 27292"/>
              <a:gd name="connsiteX25" fmla="*/ 4559 w 11849"/>
              <a:gd name="connsiteY25" fmla="*/ 23418 h 27292"/>
              <a:gd name="connsiteX26" fmla="*/ 4559 w 11849"/>
              <a:gd name="connsiteY26" fmla="*/ 24625 h 27292"/>
              <a:gd name="connsiteX27" fmla="*/ 4445 w 11849"/>
              <a:gd name="connsiteY27" fmla="*/ 25628 h 27292"/>
              <a:gd name="connsiteX28" fmla="*/ 4241 w 11849"/>
              <a:gd name="connsiteY28" fmla="*/ 26809 h 27292"/>
              <a:gd name="connsiteX29" fmla="*/ 5664 w 11849"/>
              <a:gd name="connsiteY29" fmla="*/ 26327 h 27292"/>
              <a:gd name="connsiteX30" fmla="*/ 5714 w 11849"/>
              <a:gd name="connsiteY30" fmla="*/ 24574 h 27292"/>
              <a:gd name="connsiteX31" fmla="*/ 5511 w 11849"/>
              <a:gd name="connsiteY31" fmla="*/ 23279 h 27292"/>
              <a:gd name="connsiteX32" fmla="*/ 6730 w 11849"/>
              <a:gd name="connsiteY32" fmla="*/ 23609 h 27292"/>
              <a:gd name="connsiteX33" fmla="*/ 6667 w 11849"/>
              <a:gd name="connsiteY33" fmla="*/ 25793 h 27292"/>
              <a:gd name="connsiteX34" fmla="*/ 6794 w 11849"/>
              <a:gd name="connsiteY34" fmla="*/ 27177 h 27292"/>
              <a:gd name="connsiteX35" fmla="*/ 8343 w 11849"/>
              <a:gd name="connsiteY35" fmla="*/ 27292 h 27292"/>
              <a:gd name="connsiteX36" fmla="*/ 8216 w 11849"/>
              <a:gd name="connsiteY36" fmla="*/ 26390 h 27292"/>
              <a:gd name="connsiteX37" fmla="*/ 7848 w 11849"/>
              <a:gd name="connsiteY37" fmla="*/ 23837 h 27292"/>
              <a:gd name="connsiteX38" fmla="*/ 8928 w 11849"/>
              <a:gd name="connsiteY38" fmla="*/ 21145 h 27292"/>
              <a:gd name="connsiteX39" fmla="*/ 9321 w 11849"/>
              <a:gd name="connsiteY39" fmla="*/ 14820 h 27292"/>
              <a:gd name="connsiteX40" fmla="*/ 9537 w 11849"/>
              <a:gd name="connsiteY40" fmla="*/ 13677 h 27292"/>
              <a:gd name="connsiteX41" fmla="*/ 10160 w 11849"/>
              <a:gd name="connsiteY41" fmla="*/ 13004 h 27292"/>
              <a:gd name="connsiteX42" fmla="*/ 10401 w 11849"/>
              <a:gd name="connsiteY42" fmla="*/ 12255 h 27292"/>
              <a:gd name="connsiteX43" fmla="*/ 10579 w 11849"/>
              <a:gd name="connsiteY43" fmla="*/ 12395 h 27292"/>
              <a:gd name="connsiteX44" fmla="*/ 10909 w 11849"/>
              <a:gd name="connsiteY44" fmla="*/ 13322 h 27292"/>
              <a:gd name="connsiteX45" fmla="*/ 10909 w 11849"/>
              <a:gd name="connsiteY45" fmla="*/ 13462 h 27292"/>
              <a:gd name="connsiteX46" fmla="*/ 11163 w 11849"/>
              <a:gd name="connsiteY46" fmla="*/ 26682 h 27292"/>
              <a:gd name="connsiteX47" fmla="*/ 11506 w 11849"/>
              <a:gd name="connsiteY47" fmla="*/ 26962 h 27292"/>
              <a:gd name="connsiteX48" fmla="*/ 11506 w 11849"/>
              <a:gd name="connsiteY48" fmla="*/ 26225 h 27292"/>
              <a:gd name="connsiteX49" fmla="*/ 11607 w 11849"/>
              <a:gd name="connsiteY49" fmla="*/ 13296 h 27292"/>
              <a:gd name="connsiteX50" fmla="*/ 11849 w 11849"/>
              <a:gd name="connsiteY50" fmla="*/ 12598 h 27292"/>
              <a:gd name="connsiteX51" fmla="*/ 11607 w 11849"/>
              <a:gd name="connsiteY51" fmla="*/ 10871 h 27292"/>
              <a:gd name="connsiteX52" fmla="*/ 10884 w 11849"/>
              <a:gd name="connsiteY52" fmla="*/ 9334 h 27292"/>
              <a:gd name="connsiteX53" fmla="*/ 10579 w 11849"/>
              <a:gd name="connsiteY53" fmla="*/ 7442 h 27292"/>
              <a:gd name="connsiteX54" fmla="*/ 10045 w 11849"/>
              <a:gd name="connsiteY54" fmla="*/ 6591 h 27292"/>
              <a:gd name="connsiteX55" fmla="*/ 9855 w 11849"/>
              <a:gd name="connsiteY55" fmla="*/ 5943 h 27292"/>
              <a:gd name="connsiteX56" fmla="*/ 9055 w 11849"/>
              <a:gd name="connsiteY56" fmla="*/ 4673 h 27292"/>
              <a:gd name="connsiteX57" fmla="*/ 7366 w 11849"/>
              <a:gd name="connsiteY57" fmla="*/ 3924 h 27292"/>
              <a:gd name="connsiteX58" fmla="*/ 7302 w 11849"/>
              <a:gd name="connsiteY58" fmla="*/ 3530 h 27292"/>
              <a:gd name="connsiteX59" fmla="*/ 7721 w 11849"/>
              <a:gd name="connsiteY59" fmla="*/ 2717 h 27292"/>
              <a:gd name="connsiteX60" fmla="*/ 7810 w 11849"/>
              <a:gd name="connsiteY60" fmla="*/ 1917 h 27292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  <a:cxn ang="5">
                <a:pos x="connsiteX5" y="connsiteY5"/>
              </a:cxn>
              <a:cxn ang="6">
                <a:pos x="connsiteX6" y="connsiteY6"/>
              </a:cxn>
              <a:cxn ang="7">
                <a:pos x="connsiteX7" y="connsiteY7"/>
              </a:cxn>
              <a:cxn ang="8">
                <a:pos x="connsiteX8" y="connsiteY8"/>
              </a:cxn>
              <a:cxn ang="9">
                <a:pos x="connsiteX9" y="connsiteY9"/>
              </a:cxn>
              <a:cxn ang="10">
                <a:pos x="connsiteX10" y="connsiteY10"/>
              </a:cxn>
              <a:cxn ang="11">
                <a:pos x="connsiteX11" y="connsiteY11"/>
              </a:cxn>
              <a:cxn ang="12">
                <a:pos x="connsiteX12" y="connsiteY12"/>
              </a:cxn>
              <a:cxn ang="13">
                <a:pos x="connsiteX13" y="connsiteY13"/>
              </a:cxn>
              <a:cxn ang="14">
                <a:pos x="connsiteX14" y="connsiteY14"/>
              </a:cxn>
              <a:cxn ang="15">
                <a:pos x="connsiteX15" y="connsiteY15"/>
              </a:cxn>
              <a:cxn ang="16">
                <a:pos x="connsiteX16" y="connsiteY16"/>
              </a:cxn>
              <a:cxn ang="17">
                <a:pos x="connsiteX17" y="connsiteY17"/>
              </a:cxn>
              <a:cxn ang="18">
                <a:pos x="connsiteX18" y="connsiteY18"/>
              </a:cxn>
              <a:cxn ang="19">
                <a:pos x="connsiteX19" y="connsiteY19"/>
              </a:cxn>
              <a:cxn ang="20">
                <a:pos x="connsiteX20" y="connsiteY20"/>
              </a:cxn>
              <a:cxn ang="21">
                <a:pos x="connsiteX21" y="connsiteY21"/>
              </a:cxn>
              <a:cxn ang="22">
                <a:pos x="connsiteX22" y="connsiteY22"/>
              </a:cxn>
              <a:cxn ang="23">
                <a:pos x="connsiteX23" y="connsiteY23"/>
              </a:cxn>
              <a:cxn ang="24">
                <a:pos x="connsiteX24" y="connsiteY24"/>
              </a:cxn>
              <a:cxn ang="25">
                <a:pos x="connsiteX25" y="connsiteY25"/>
              </a:cxn>
              <a:cxn ang="26">
                <a:pos x="connsiteX26" y="connsiteY26"/>
              </a:cxn>
              <a:cxn ang="27">
                <a:pos x="connsiteX27" y="connsiteY27"/>
              </a:cxn>
              <a:cxn ang="28">
                <a:pos x="connsiteX28" y="connsiteY28"/>
              </a:cxn>
              <a:cxn ang="29">
                <a:pos x="connsiteX29" y="connsiteY29"/>
              </a:cxn>
              <a:cxn ang="30">
                <a:pos x="connsiteX30" y="connsiteY30"/>
              </a:cxn>
              <a:cxn ang="31">
                <a:pos x="connsiteX31" y="connsiteY31"/>
              </a:cxn>
              <a:cxn ang="32">
                <a:pos x="connsiteX32" y="connsiteY32"/>
              </a:cxn>
              <a:cxn ang="33">
                <a:pos x="connsiteX33" y="connsiteY33"/>
              </a:cxn>
              <a:cxn ang="34">
                <a:pos x="connsiteX34" y="connsiteY34"/>
              </a:cxn>
              <a:cxn ang="35">
                <a:pos x="connsiteX35" y="connsiteY35"/>
              </a:cxn>
              <a:cxn ang="36">
                <a:pos x="connsiteX36" y="connsiteY36"/>
              </a:cxn>
              <a:cxn ang="37">
                <a:pos x="connsiteX37" y="connsiteY37"/>
              </a:cxn>
              <a:cxn ang="38">
                <a:pos x="connsiteX38" y="connsiteY38"/>
              </a:cxn>
              <a:cxn ang="39">
                <a:pos x="connsiteX39" y="connsiteY39"/>
              </a:cxn>
              <a:cxn ang="40">
                <a:pos x="connsiteX40" y="connsiteY40"/>
              </a:cxn>
              <a:cxn ang="41">
                <a:pos x="connsiteX41" y="connsiteY41"/>
              </a:cxn>
              <a:cxn ang="42">
                <a:pos x="connsiteX42" y="connsiteY42"/>
              </a:cxn>
              <a:cxn ang="43">
                <a:pos x="connsiteX43" y="connsiteY43"/>
              </a:cxn>
              <a:cxn ang="44">
                <a:pos x="connsiteX44" y="connsiteY44"/>
              </a:cxn>
              <a:cxn ang="45">
                <a:pos x="connsiteX45" y="connsiteY45"/>
              </a:cxn>
              <a:cxn ang="46">
                <a:pos x="connsiteX46" y="connsiteY46"/>
              </a:cxn>
              <a:cxn ang="47">
                <a:pos x="connsiteX47" y="connsiteY47"/>
              </a:cxn>
              <a:cxn ang="48">
                <a:pos x="connsiteX48" y="connsiteY48"/>
              </a:cxn>
              <a:cxn ang="49">
                <a:pos x="connsiteX49" y="connsiteY49"/>
              </a:cxn>
              <a:cxn ang="50">
                <a:pos x="connsiteX50" y="connsiteY50"/>
              </a:cxn>
              <a:cxn ang="51">
                <a:pos x="connsiteX51" y="connsiteY51"/>
              </a:cxn>
              <a:cxn ang="52">
                <a:pos x="connsiteX52" y="connsiteY52"/>
              </a:cxn>
              <a:cxn ang="53">
                <a:pos x="connsiteX53" y="connsiteY53"/>
              </a:cxn>
              <a:cxn ang="54">
                <a:pos x="connsiteX54" y="connsiteY54"/>
              </a:cxn>
              <a:cxn ang="55">
                <a:pos x="connsiteX55" y="connsiteY55"/>
              </a:cxn>
              <a:cxn ang="56">
                <a:pos x="connsiteX56" y="connsiteY56"/>
              </a:cxn>
              <a:cxn ang="57">
                <a:pos x="connsiteX57" y="connsiteY57"/>
              </a:cxn>
              <a:cxn ang="58">
                <a:pos x="connsiteX58" y="connsiteY58"/>
              </a:cxn>
              <a:cxn ang="59">
                <a:pos x="connsiteX59" y="connsiteY59"/>
              </a:cxn>
              <a:cxn ang="60">
                <a:pos x="connsiteX60" y="connsiteY60"/>
              </a:cxn>
            </a:cxnLst>
            <a:rect l="l" t="t" r="r" b="b"/>
            <a:pathLst>
              <a:path w="11849" h="27292">
                <a:moveTo>
                  <a:pt x="7810" y="1917"/>
                </a:moveTo>
                <a:lnTo>
                  <a:pt x="7937" y="1498"/>
                </a:lnTo>
                <a:lnTo>
                  <a:pt x="7937" y="749"/>
                </a:lnTo>
                <a:lnTo>
                  <a:pt x="7416" y="139"/>
                </a:lnTo>
                <a:cubicBezTo>
                  <a:pt x="7416" y="139"/>
                  <a:pt x="6489" y="-38"/>
                  <a:pt x="5994" y="0"/>
                </a:cubicBezTo>
                <a:cubicBezTo>
                  <a:pt x="5511" y="38"/>
                  <a:pt x="5003" y="812"/>
                  <a:pt x="4940" y="1117"/>
                </a:cubicBezTo>
                <a:cubicBezTo>
                  <a:pt x="4813" y="1219"/>
                  <a:pt x="4749" y="1498"/>
                  <a:pt x="4940" y="1638"/>
                </a:cubicBezTo>
                <a:cubicBezTo>
                  <a:pt x="5118" y="1777"/>
                  <a:pt x="5143" y="1917"/>
                  <a:pt x="5143" y="1917"/>
                </a:cubicBezTo>
                <a:cubicBezTo>
                  <a:pt x="5143" y="1917"/>
                  <a:pt x="4952" y="2146"/>
                  <a:pt x="5003" y="2247"/>
                </a:cubicBezTo>
                <a:cubicBezTo>
                  <a:pt x="5092" y="2324"/>
                  <a:pt x="5283" y="2311"/>
                  <a:pt x="5283" y="2451"/>
                </a:cubicBezTo>
                <a:cubicBezTo>
                  <a:pt x="5283" y="2578"/>
                  <a:pt x="5283" y="2819"/>
                  <a:pt x="5092" y="2781"/>
                </a:cubicBezTo>
                <a:cubicBezTo>
                  <a:pt x="4864" y="2768"/>
                  <a:pt x="4127" y="3048"/>
                  <a:pt x="4025" y="3416"/>
                </a:cubicBezTo>
                <a:cubicBezTo>
                  <a:pt x="3898" y="3581"/>
                  <a:pt x="2743" y="3949"/>
                  <a:pt x="1638" y="5600"/>
                </a:cubicBezTo>
                <a:cubicBezTo>
                  <a:pt x="533" y="7251"/>
                  <a:pt x="330" y="8153"/>
                  <a:pt x="330" y="8826"/>
                </a:cubicBezTo>
                <a:cubicBezTo>
                  <a:pt x="330" y="9499"/>
                  <a:pt x="203" y="10109"/>
                  <a:pt x="0" y="10452"/>
                </a:cubicBezTo>
                <a:cubicBezTo>
                  <a:pt x="-203" y="10756"/>
                  <a:pt x="152" y="11366"/>
                  <a:pt x="203" y="11556"/>
                </a:cubicBezTo>
                <a:cubicBezTo>
                  <a:pt x="254" y="11722"/>
                  <a:pt x="330" y="12153"/>
                  <a:pt x="355" y="12395"/>
                </a:cubicBezTo>
                <a:cubicBezTo>
                  <a:pt x="393" y="12649"/>
                  <a:pt x="1041" y="13855"/>
                  <a:pt x="2057" y="13246"/>
                </a:cubicBezTo>
                <a:cubicBezTo>
                  <a:pt x="2298" y="13080"/>
                  <a:pt x="2565" y="13322"/>
                  <a:pt x="2501" y="13728"/>
                </a:cubicBezTo>
                <a:cubicBezTo>
                  <a:pt x="2425" y="14109"/>
                  <a:pt x="2273" y="15722"/>
                  <a:pt x="2273" y="15722"/>
                </a:cubicBezTo>
                <a:cubicBezTo>
                  <a:pt x="2273" y="15722"/>
                  <a:pt x="2298" y="16408"/>
                  <a:pt x="2476" y="16967"/>
                </a:cubicBezTo>
                <a:cubicBezTo>
                  <a:pt x="2654" y="17500"/>
                  <a:pt x="2565" y="20167"/>
                  <a:pt x="2565" y="20167"/>
                </a:cubicBezTo>
                <a:cubicBezTo>
                  <a:pt x="2565" y="20167"/>
                  <a:pt x="2628" y="20777"/>
                  <a:pt x="2717" y="21031"/>
                </a:cubicBezTo>
                <a:cubicBezTo>
                  <a:pt x="2819" y="21272"/>
                  <a:pt x="2781" y="22313"/>
                  <a:pt x="2781" y="22313"/>
                </a:cubicBezTo>
                <a:cubicBezTo>
                  <a:pt x="2781" y="22313"/>
                  <a:pt x="3289" y="22948"/>
                  <a:pt x="3695" y="22974"/>
                </a:cubicBezTo>
                <a:cubicBezTo>
                  <a:pt x="4064" y="22999"/>
                  <a:pt x="4356" y="22898"/>
                  <a:pt x="4559" y="23418"/>
                </a:cubicBezTo>
                <a:cubicBezTo>
                  <a:pt x="4762" y="23939"/>
                  <a:pt x="4483" y="24206"/>
                  <a:pt x="4559" y="24625"/>
                </a:cubicBezTo>
                <a:cubicBezTo>
                  <a:pt x="4610" y="25044"/>
                  <a:pt x="4610" y="25260"/>
                  <a:pt x="4445" y="25628"/>
                </a:cubicBezTo>
                <a:cubicBezTo>
                  <a:pt x="4267" y="26022"/>
                  <a:pt x="3873" y="26657"/>
                  <a:pt x="4241" y="26809"/>
                </a:cubicBezTo>
                <a:cubicBezTo>
                  <a:pt x="4610" y="26949"/>
                  <a:pt x="5384" y="26873"/>
                  <a:pt x="5664" y="26327"/>
                </a:cubicBezTo>
                <a:cubicBezTo>
                  <a:pt x="5931" y="25768"/>
                  <a:pt x="5753" y="24993"/>
                  <a:pt x="5714" y="24574"/>
                </a:cubicBezTo>
                <a:cubicBezTo>
                  <a:pt x="5676" y="24155"/>
                  <a:pt x="5207" y="23329"/>
                  <a:pt x="5511" y="23279"/>
                </a:cubicBezTo>
                <a:cubicBezTo>
                  <a:pt x="5816" y="23228"/>
                  <a:pt x="6489" y="23647"/>
                  <a:pt x="6730" y="23609"/>
                </a:cubicBezTo>
                <a:cubicBezTo>
                  <a:pt x="6896" y="23977"/>
                  <a:pt x="6794" y="25285"/>
                  <a:pt x="6667" y="25793"/>
                </a:cubicBezTo>
                <a:cubicBezTo>
                  <a:pt x="6578" y="26301"/>
                  <a:pt x="6337" y="26923"/>
                  <a:pt x="6794" y="27177"/>
                </a:cubicBezTo>
                <a:cubicBezTo>
                  <a:pt x="7264" y="27419"/>
                  <a:pt x="8026" y="27317"/>
                  <a:pt x="8343" y="27292"/>
                </a:cubicBezTo>
                <a:cubicBezTo>
                  <a:pt x="8636" y="27266"/>
                  <a:pt x="8508" y="26784"/>
                  <a:pt x="8216" y="26390"/>
                </a:cubicBezTo>
                <a:cubicBezTo>
                  <a:pt x="7950" y="25996"/>
                  <a:pt x="7810" y="25184"/>
                  <a:pt x="7848" y="23837"/>
                </a:cubicBezTo>
                <a:cubicBezTo>
                  <a:pt x="8153" y="23494"/>
                  <a:pt x="8724" y="23698"/>
                  <a:pt x="8928" y="21145"/>
                </a:cubicBezTo>
                <a:cubicBezTo>
                  <a:pt x="9182" y="19850"/>
                  <a:pt x="9499" y="15976"/>
                  <a:pt x="9321" y="14820"/>
                </a:cubicBezTo>
                <a:cubicBezTo>
                  <a:pt x="9537" y="14236"/>
                  <a:pt x="9588" y="14160"/>
                  <a:pt x="9537" y="13677"/>
                </a:cubicBezTo>
                <a:cubicBezTo>
                  <a:pt x="9740" y="13373"/>
                  <a:pt x="9905" y="13004"/>
                  <a:pt x="10160" y="13004"/>
                </a:cubicBezTo>
                <a:cubicBezTo>
                  <a:pt x="10426" y="13004"/>
                  <a:pt x="10401" y="12255"/>
                  <a:pt x="10401" y="12255"/>
                </a:cubicBezTo>
                <a:cubicBezTo>
                  <a:pt x="10401" y="12255"/>
                  <a:pt x="10528" y="12217"/>
                  <a:pt x="10579" y="12395"/>
                </a:cubicBezTo>
                <a:cubicBezTo>
                  <a:pt x="10629" y="12585"/>
                  <a:pt x="10896" y="13080"/>
                  <a:pt x="10909" y="13322"/>
                </a:cubicBezTo>
                <a:cubicBezTo>
                  <a:pt x="10934" y="13576"/>
                  <a:pt x="10909" y="13462"/>
                  <a:pt x="10909" y="13462"/>
                </a:cubicBezTo>
                <a:lnTo>
                  <a:pt x="11163" y="26682"/>
                </a:lnTo>
                <a:cubicBezTo>
                  <a:pt x="11163" y="26682"/>
                  <a:pt x="11265" y="27025"/>
                  <a:pt x="11506" y="26962"/>
                </a:cubicBezTo>
                <a:cubicBezTo>
                  <a:pt x="11747" y="26923"/>
                  <a:pt x="11506" y="26225"/>
                  <a:pt x="11506" y="26225"/>
                </a:cubicBezTo>
                <a:lnTo>
                  <a:pt x="11607" y="13296"/>
                </a:lnTo>
                <a:cubicBezTo>
                  <a:pt x="11607" y="13296"/>
                  <a:pt x="11607" y="12687"/>
                  <a:pt x="11849" y="12598"/>
                </a:cubicBezTo>
                <a:cubicBezTo>
                  <a:pt x="12103" y="12547"/>
                  <a:pt x="12001" y="11404"/>
                  <a:pt x="11607" y="10871"/>
                </a:cubicBezTo>
                <a:cubicBezTo>
                  <a:pt x="11201" y="10350"/>
                  <a:pt x="10858" y="9944"/>
                  <a:pt x="10884" y="9334"/>
                </a:cubicBezTo>
                <a:cubicBezTo>
                  <a:pt x="10896" y="8737"/>
                  <a:pt x="10845" y="7962"/>
                  <a:pt x="10579" y="7442"/>
                </a:cubicBezTo>
                <a:cubicBezTo>
                  <a:pt x="10337" y="6946"/>
                  <a:pt x="10045" y="6591"/>
                  <a:pt x="10045" y="6591"/>
                </a:cubicBezTo>
                <a:cubicBezTo>
                  <a:pt x="10045" y="6591"/>
                  <a:pt x="9905" y="6388"/>
                  <a:pt x="9855" y="5943"/>
                </a:cubicBezTo>
                <a:cubicBezTo>
                  <a:pt x="9817" y="5511"/>
                  <a:pt x="9613" y="5003"/>
                  <a:pt x="9055" y="4673"/>
                </a:cubicBezTo>
                <a:cubicBezTo>
                  <a:pt x="8508" y="4356"/>
                  <a:pt x="7899" y="3924"/>
                  <a:pt x="7366" y="3924"/>
                </a:cubicBezTo>
                <a:cubicBezTo>
                  <a:pt x="7124" y="3924"/>
                  <a:pt x="7124" y="3657"/>
                  <a:pt x="7302" y="3530"/>
                </a:cubicBezTo>
                <a:cubicBezTo>
                  <a:pt x="7480" y="3416"/>
                  <a:pt x="7683" y="3187"/>
                  <a:pt x="7721" y="2717"/>
                </a:cubicBezTo>
                <a:cubicBezTo>
                  <a:pt x="7747" y="2374"/>
                  <a:pt x="7632" y="2057"/>
                  <a:pt x="7810" y="1917"/>
                </a:cubicBezTo>
              </a:path>
            </a:pathLst>
          </a:custGeom>
          <a:solidFill>
            <a:srgbClr val="FFFFFF">
              <a:alpha val="100000"/>
            </a:srgbClr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77800"/>
            <a:ext cx="673100" cy="673100"/>
          </a:xfrm>
          <a:prstGeom prst="rect">
            <a:avLst/>
          </a:prstGeom>
          <a:noFill/>
        </p:spPr>
      </p:pic>
      <p:pic>
        <p:nvPicPr>
          <p:cNvPr id="104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7200" y="241300"/>
            <a:ext cx="635000" cy="635000"/>
          </a:xfrm>
          <a:prstGeom prst="rect">
            <a:avLst/>
          </a:prstGeom>
          <a:noFill/>
        </p:spPr>
      </p:pic>
      <p:pic>
        <p:nvPicPr>
          <p:cNvPr id="105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48700" y="304800"/>
            <a:ext cx="342900" cy="393700"/>
          </a:xfrm>
          <a:prstGeom prst="rect">
            <a:avLst/>
          </a:prstGeom>
          <a:noFill/>
        </p:spPr>
      </p:pic>
      <p:pic>
        <p:nvPicPr>
          <p:cNvPr id="1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88400" y="749300"/>
            <a:ext cx="190500" cy="76200"/>
          </a:xfrm>
          <a:prstGeom prst="rect">
            <a:avLst/>
          </a:prstGeom>
          <a:noFill/>
        </p:spPr>
      </p:pic>
      <p:pic>
        <p:nvPicPr>
          <p:cNvPr id="1052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78900" y="749300"/>
            <a:ext cx="76200" cy="76200"/>
          </a:xfrm>
          <a:prstGeom prst="rect">
            <a:avLst/>
          </a:prstGeom>
          <a:noFill/>
        </p:spPr>
      </p:pic>
      <p:pic>
        <p:nvPicPr>
          <p:cNvPr id="105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347200" y="749300"/>
            <a:ext cx="76200" cy="76200"/>
          </a:xfrm>
          <a:prstGeom prst="rect">
            <a:avLst/>
          </a:prstGeom>
          <a:noFill/>
        </p:spPr>
      </p:pic>
      <p:pic>
        <p:nvPicPr>
          <p:cNvPr id="1054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436100" y="279400"/>
            <a:ext cx="101600" cy="50800"/>
          </a:xfrm>
          <a:prstGeom prst="rect">
            <a:avLst/>
          </a:prstGeom>
          <a:noFill/>
        </p:spPr>
      </p:pic>
      <p:pic>
        <p:nvPicPr>
          <p:cNvPr id="1055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563100" y="279400"/>
            <a:ext cx="88900" cy="50800"/>
          </a:xfrm>
          <a:prstGeom prst="rect">
            <a:avLst/>
          </a:prstGeom>
          <a:noFill/>
        </p:spPr>
      </p:pic>
      <p:pic>
        <p:nvPicPr>
          <p:cNvPr id="1056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690100" y="279400"/>
            <a:ext cx="88900" cy="50800"/>
          </a:xfrm>
          <a:prstGeom prst="rect">
            <a:avLst/>
          </a:prstGeom>
          <a:noFill/>
        </p:spPr>
      </p:pic>
      <p:sp>
        <p:nvSpPr>
          <p:cNvPr id="1068" name="Rectángulo 1067"/>
          <p:cNvSpPr/>
          <p:nvPr/>
        </p:nvSpPr>
        <p:spPr>
          <a:xfrm>
            <a:off x="50393" y="1005766"/>
            <a:ext cx="80730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EXPOSICIONES TEMPORALES</a:t>
            </a:r>
          </a:p>
          <a:p>
            <a:pPr algn="ctr">
              <a:defRPr/>
            </a:pPr>
            <a:r>
              <a:rPr lang="es-MX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2do </a:t>
            </a:r>
            <a:r>
              <a:rPr lang="es-MX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2016</a:t>
            </a:r>
            <a:endParaRPr lang="es-MX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9" name="Rectángulo 1068"/>
          <p:cNvSpPr/>
          <p:nvPr/>
        </p:nvSpPr>
        <p:spPr>
          <a:xfrm>
            <a:off x="8186331" y="972504"/>
            <a:ext cx="1866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schemeClr val="bg1"/>
                </a:solidFill>
              </a:rPr>
              <a:t>ACTUALIZACIÓN</a:t>
            </a:r>
          </a:p>
          <a:p>
            <a:pPr algn="ctr">
              <a:defRPr/>
            </a:pPr>
            <a:r>
              <a:rPr lang="es-MX" b="1" dirty="0" smtClean="0">
                <a:solidFill>
                  <a:schemeClr val="bg1"/>
                </a:solidFill>
              </a:rPr>
              <a:t>30/JUN/2016</a:t>
            </a:r>
            <a:endParaRPr lang="es-MX" sz="3600" b="1" dirty="0">
              <a:solidFill>
                <a:schemeClr val="bg1"/>
              </a:solidFill>
            </a:endParaRPr>
          </a:p>
        </p:txBody>
      </p:sp>
      <p:sp>
        <p:nvSpPr>
          <p:cNvPr id="115" name="2 CuadroTexto"/>
          <p:cNvSpPr txBox="1">
            <a:spLocks noChangeArrowheads="1"/>
          </p:cNvSpPr>
          <p:nvPr/>
        </p:nvSpPr>
        <p:spPr bwMode="auto">
          <a:xfrm>
            <a:off x="1219200" y="1887316"/>
            <a:ext cx="812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s-MX" sz="3200" b="1" i="1" dirty="0" smtClean="0">
                <a:solidFill>
                  <a:schemeClr val="bg1">
                    <a:lumMod val="50000"/>
                  </a:schemeClr>
                </a:solidFill>
              </a:rPr>
              <a:t>Luis Argudín. “Diluvios”</a:t>
            </a:r>
            <a:endParaRPr lang="es-MX" sz="32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6" name="Imagen 9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179" y="240736"/>
            <a:ext cx="692421" cy="607791"/>
          </a:xfrm>
          <a:prstGeom prst="rect">
            <a:avLst/>
          </a:prstGeom>
        </p:spPr>
      </p:pic>
      <p:pic>
        <p:nvPicPr>
          <p:cNvPr id="97" name="Imagen 96"/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-21000"/>
                    </a14:imgEffect>
                    <a14:imgEffect>
                      <a14:saturation sat="115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047" y="7277750"/>
            <a:ext cx="1018274" cy="378072"/>
          </a:xfrm>
          <a:prstGeom prst="rect">
            <a:avLst/>
          </a:prstGeom>
        </p:spPr>
      </p:pic>
      <p:sp>
        <p:nvSpPr>
          <p:cNvPr id="98" name="CuadroTexto 97"/>
          <p:cNvSpPr txBox="1"/>
          <p:nvPr/>
        </p:nvSpPr>
        <p:spPr>
          <a:xfrm>
            <a:off x="152400" y="72390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Validó</a:t>
            </a:r>
          </a:p>
          <a:p>
            <a:r>
              <a:rPr lang="es-MX" sz="1200" b="1" dirty="0" smtClean="0">
                <a:solidFill>
                  <a:schemeClr val="bg1">
                    <a:lumMod val="50000"/>
                  </a:schemeClr>
                </a:solidFill>
                <a:latin typeface="Bradley Hand ITC" panose="03070402050302030203" pitchFamily="66" charset="0"/>
              </a:rPr>
              <a:t>José María Espinasa Yllades</a:t>
            </a:r>
            <a:endParaRPr lang="es-MX" sz="1200" b="1" dirty="0">
              <a:solidFill>
                <a:schemeClr val="bg1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64" name="Rectángulo 63"/>
          <p:cNvSpPr/>
          <p:nvPr/>
        </p:nvSpPr>
        <p:spPr>
          <a:xfrm>
            <a:off x="717731" y="5796530"/>
            <a:ext cx="86675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dirty="0"/>
              <a:t>Exposición que incluye 57 obras pictóricas en diferentes técnicas del artista Luis Argudín que se inspiró en grabados antiguos para desarrollar el tema del diluvio como una catástrofe mítica</a:t>
            </a:r>
            <a:r>
              <a:rPr lang="es-MX" sz="1400" dirty="0" smtClean="0"/>
              <a:t>.</a:t>
            </a:r>
          </a:p>
          <a:p>
            <a:pPr algn="just"/>
            <a:endParaRPr lang="es-MX" sz="1400" dirty="0"/>
          </a:p>
          <a:p>
            <a:pPr algn="r"/>
            <a:r>
              <a:rPr lang="es-MX" sz="1200" i="1" dirty="0" smtClean="0"/>
              <a:t>(Del </a:t>
            </a:r>
            <a:r>
              <a:rPr lang="es-MX" sz="1200" i="1" dirty="0"/>
              <a:t>16 de junio al 21 de agosto de </a:t>
            </a:r>
            <a:r>
              <a:rPr lang="es-MX" sz="1200" i="1" dirty="0" smtClean="0"/>
              <a:t>2016). </a:t>
            </a:r>
            <a:endParaRPr lang="es-MX" sz="1200" i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65" y="2789849"/>
            <a:ext cx="5067299" cy="2688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440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262</Words>
  <Application>Microsoft Office PowerPoint</Application>
  <PresentationFormat>Personalizado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宋体</vt:lpstr>
      <vt:lpstr>Arial</vt:lpstr>
      <vt:lpstr>Bradley Hand ITC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Ismael</dc:creator>
  <cp:lastModifiedBy>CULTURA</cp:lastModifiedBy>
  <cp:revision>32</cp:revision>
  <cp:lastPrinted>2016-07-07T16:04:59Z</cp:lastPrinted>
  <dcterms:created xsi:type="dcterms:W3CDTF">2006-08-16T00:00:00Z</dcterms:created>
  <dcterms:modified xsi:type="dcterms:W3CDTF">2016-07-07T16:32:33Z</dcterms:modified>
</cp:coreProperties>
</file>