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</p:sldIdLst>
  <p:sldSz cx="10058400" cy="77724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9999"/>
    <a:srgbClr val="FFCCFF"/>
    <a:srgbClr val="D49BF3"/>
    <a:srgbClr val="FF66CC"/>
    <a:srgbClr val="B656EC"/>
    <a:srgbClr val="3399FF"/>
    <a:srgbClr val="C375EF"/>
    <a:srgbClr val="B146EC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21" autoAdjust="0"/>
    <p:restoredTop sz="94660"/>
  </p:normalViewPr>
  <p:slideViewPr>
    <p:cSldViewPr>
      <p:cViewPr varScale="1">
        <p:scale>
          <a:sx n="99" d="100"/>
          <a:sy n="99" d="100"/>
        </p:scale>
        <p:origin x="203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ULTURA\Desktop\museo%20cd%20mx\2016\RECURSOS%20FINANCIEROS\INGRESOS%202016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INGRESOS 2016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5">
                <a:lumMod val="40000"/>
                <a:lumOff val="60000"/>
                <a:alpha val="92000"/>
              </a:schemeClr>
            </a:solidFill>
            <a:ln w="3175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60000"/>
                  <a:lumOff val="40000"/>
                  <a:alpha val="68000"/>
                </a:schemeClr>
              </a:solidFill>
              <a:ln w="3175"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FF9999">
                  <a:alpha val="88000"/>
                </a:srgbClr>
              </a:solidFill>
              <a:ln w="3175"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40000"/>
                  <a:lumOff val="60000"/>
                  <a:alpha val="92000"/>
                </a:schemeClr>
              </a:solidFill>
              <a:ln w="3175"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0"/>
                  <c:y val="-0.226851851851851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5555555555555558E-3"/>
                  <c:y val="-0.129629629629629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3333333333332309E-3"/>
                  <c:y val="-0.365740740740740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'grafica $'!$E$41:$G$41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'grafica $'!$E$40:$G$40</c:f>
              <c:numCache>
                <c:formatCode>_("$"* #,##0.00_);_("$"* \(#,##0.00\);_("$"* "-"??_);_(@_)</c:formatCode>
                <c:ptCount val="3"/>
                <c:pt idx="0">
                  <c:v>83975.86</c:v>
                </c:pt>
                <c:pt idx="1">
                  <c:v>37317.240000000005</c:v>
                </c:pt>
                <c:pt idx="2">
                  <c:v>141674.13999999998</c:v>
                </c:pt>
              </c:numCache>
            </c:numRef>
          </c:val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'grafica $'!$E$41:$G$41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'grafica $'!$E$41:$G$41</c:f>
              <c:numCache>
                <c:formatCode>_("$"* #,##0.00_);_("$"* \(#,##0.00\);_("$"* "-"??_);_(@_)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1553272"/>
        <c:axId val="221550920"/>
      </c:barChart>
      <c:catAx>
        <c:axId val="221553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21550920"/>
        <c:crosses val="autoZero"/>
        <c:auto val="1"/>
        <c:lblAlgn val="ctr"/>
        <c:lblOffset val="100"/>
        <c:noMultiLvlLbl val="0"/>
      </c:catAx>
      <c:valAx>
        <c:axId val="221550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21553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>
      <a:solidFill>
        <a:srgbClr val="000000"/>
      </a:solidFill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chart" Target="../charts/chart1.xml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1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2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50393" y="951763"/>
            <a:ext cx="8073085" cy="744321"/>
          </a:xfrm>
          <a:custGeom>
            <a:avLst/>
            <a:gdLst>
              <a:gd name="connsiteX0" fmla="*/ 8073084 w 8073085"/>
              <a:gd name="connsiteY0" fmla="*/ 744321 h 744321"/>
              <a:gd name="connsiteX1" fmla="*/ 0 w 8073085"/>
              <a:gd name="connsiteY1" fmla="*/ 744321 h 744321"/>
              <a:gd name="connsiteX2" fmla="*/ 0 w 8073085"/>
              <a:gd name="connsiteY2" fmla="*/ 0 h 744321"/>
              <a:gd name="connsiteX3" fmla="*/ 8073084 w 8073085"/>
              <a:gd name="connsiteY3" fmla="*/ 0 h 744321"/>
              <a:gd name="connsiteX4" fmla="*/ 8073084 w 8073085"/>
              <a:gd name="connsiteY4" fmla="*/ 744321 h 7443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8073085" h="744321">
                <a:moveTo>
                  <a:pt x="8073084" y="744321"/>
                </a:moveTo>
                <a:lnTo>
                  <a:pt x="0" y="744321"/>
                </a:lnTo>
                <a:lnTo>
                  <a:pt x="0" y="0"/>
                </a:lnTo>
                <a:lnTo>
                  <a:pt x="8073084" y="0"/>
                </a:lnTo>
                <a:lnTo>
                  <a:pt x="8073084" y="744321"/>
                </a:lnTo>
              </a:path>
            </a:pathLst>
          </a:custGeom>
          <a:solidFill>
            <a:srgbClr val="FF66CC">
              <a:alpha val="72000"/>
            </a:srgbClr>
          </a:solidFill>
          <a:ln w="12700">
            <a:solidFill>
              <a:schemeClr val="tx1">
                <a:alpha val="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Freeform 3"/>
          <p:cNvSpPr/>
          <p:nvPr/>
        </p:nvSpPr>
        <p:spPr>
          <a:xfrm>
            <a:off x="8186331" y="951763"/>
            <a:ext cx="1866328" cy="744321"/>
          </a:xfrm>
          <a:custGeom>
            <a:avLst/>
            <a:gdLst>
              <a:gd name="connsiteX0" fmla="*/ 0 w 1866328"/>
              <a:gd name="connsiteY0" fmla="*/ 744321 h 744321"/>
              <a:gd name="connsiteX1" fmla="*/ 1866327 w 1866328"/>
              <a:gd name="connsiteY1" fmla="*/ 744321 h 744321"/>
              <a:gd name="connsiteX2" fmla="*/ 1866327 w 1866328"/>
              <a:gd name="connsiteY2" fmla="*/ 0 h 744321"/>
              <a:gd name="connsiteX3" fmla="*/ 0 w 1866328"/>
              <a:gd name="connsiteY3" fmla="*/ 0 h 744321"/>
              <a:gd name="connsiteX4" fmla="*/ 0 w 1866328"/>
              <a:gd name="connsiteY4" fmla="*/ 744321 h 7443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866328" h="744321">
                <a:moveTo>
                  <a:pt x="0" y="744321"/>
                </a:moveTo>
                <a:lnTo>
                  <a:pt x="1866327" y="744321"/>
                </a:lnTo>
                <a:lnTo>
                  <a:pt x="1866327" y="0"/>
                </a:lnTo>
                <a:lnTo>
                  <a:pt x="0" y="0"/>
                </a:lnTo>
                <a:lnTo>
                  <a:pt x="0" y="744321"/>
                </a:lnTo>
              </a:path>
            </a:pathLst>
          </a:custGeom>
          <a:solidFill>
            <a:srgbClr val="D1D3D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Freeform 3"/>
          <p:cNvSpPr/>
          <p:nvPr/>
        </p:nvSpPr>
        <p:spPr>
          <a:xfrm>
            <a:off x="-1507" y="7150100"/>
            <a:ext cx="10054166" cy="12700"/>
          </a:xfrm>
          <a:custGeom>
            <a:avLst/>
            <a:gdLst>
              <a:gd name="connsiteX0" fmla="*/ 6350 w 10054166"/>
              <a:gd name="connsiteY0" fmla="*/ 6350 h 12700"/>
              <a:gd name="connsiteX1" fmla="*/ 10047817 w 10054166"/>
              <a:gd name="connsiteY1" fmla="*/ 6350 h 127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054166" h="12700">
                <a:moveTo>
                  <a:pt x="6350" y="6350"/>
                </a:moveTo>
                <a:lnTo>
                  <a:pt x="10047817" y="6350"/>
                </a:lnTo>
              </a:path>
            </a:pathLst>
          </a:custGeom>
          <a:ln w="9525">
            <a:solidFill>
              <a:srgbClr val="6568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Freeform 3"/>
          <p:cNvSpPr/>
          <p:nvPr/>
        </p:nvSpPr>
        <p:spPr>
          <a:xfrm>
            <a:off x="8666747" y="760102"/>
            <a:ext cx="46965" cy="53136"/>
          </a:xfrm>
          <a:custGeom>
            <a:avLst/>
            <a:gdLst>
              <a:gd name="connsiteX0" fmla="*/ 0 w 46965"/>
              <a:gd name="connsiteY0" fmla="*/ 26720 h 53136"/>
              <a:gd name="connsiteX1" fmla="*/ 0 w 46965"/>
              <a:gd name="connsiteY1" fmla="*/ 26581 h 53136"/>
              <a:gd name="connsiteX2" fmla="*/ 26492 w 46965"/>
              <a:gd name="connsiteY2" fmla="*/ 0 h 53136"/>
              <a:gd name="connsiteX3" fmla="*/ 46596 w 46965"/>
              <a:gd name="connsiteY3" fmla="*/ 8000 h 53136"/>
              <a:gd name="connsiteX4" fmla="*/ 40817 w 46965"/>
              <a:gd name="connsiteY4" fmla="*/ 14706 h 53136"/>
              <a:gd name="connsiteX5" fmla="*/ 26416 w 46965"/>
              <a:gd name="connsiteY5" fmla="*/ 8293 h 53136"/>
              <a:gd name="connsiteX6" fmla="*/ 9487 w 46965"/>
              <a:gd name="connsiteY6" fmla="*/ 26428 h 53136"/>
              <a:gd name="connsiteX7" fmla="*/ 9487 w 46965"/>
              <a:gd name="connsiteY7" fmla="*/ 26581 h 53136"/>
              <a:gd name="connsiteX8" fmla="*/ 26416 w 46965"/>
              <a:gd name="connsiteY8" fmla="*/ 44843 h 53136"/>
              <a:gd name="connsiteX9" fmla="*/ 41161 w 46965"/>
              <a:gd name="connsiteY9" fmla="*/ 38176 h 53136"/>
              <a:gd name="connsiteX10" fmla="*/ 46964 w 46965"/>
              <a:gd name="connsiteY10" fmla="*/ 44030 h 53136"/>
              <a:gd name="connsiteX11" fmla="*/ 26111 w 46965"/>
              <a:gd name="connsiteY11" fmla="*/ 53136 h 53136"/>
              <a:gd name="connsiteX12" fmla="*/ 0 w 46965"/>
              <a:gd name="connsiteY12" fmla="*/ 26720 h 5313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46965" h="53136">
                <a:moveTo>
                  <a:pt x="0" y="26720"/>
                </a:moveTo>
                <a:lnTo>
                  <a:pt x="0" y="26581"/>
                </a:lnTo>
                <a:cubicBezTo>
                  <a:pt x="0" y="11963"/>
                  <a:pt x="10934" y="0"/>
                  <a:pt x="26492" y="0"/>
                </a:cubicBezTo>
                <a:cubicBezTo>
                  <a:pt x="35953" y="0"/>
                  <a:pt x="41694" y="3314"/>
                  <a:pt x="46596" y="8000"/>
                </a:cubicBezTo>
                <a:lnTo>
                  <a:pt x="40817" y="14706"/>
                </a:lnTo>
                <a:cubicBezTo>
                  <a:pt x="36652" y="10896"/>
                  <a:pt x="32296" y="8293"/>
                  <a:pt x="26416" y="8293"/>
                </a:cubicBezTo>
                <a:cubicBezTo>
                  <a:pt x="16586" y="8293"/>
                  <a:pt x="9487" y="16370"/>
                  <a:pt x="9487" y="26428"/>
                </a:cubicBezTo>
                <a:lnTo>
                  <a:pt x="9487" y="26581"/>
                </a:lnTo>
                <a:cubicBezTo>
                  <a:pt x="9487" y="36601"/>
                  <a:pt x="16586" y="44843"/>
                  <a:pt x="26416" y="44843"/>
                </a:cubicBezTo>
                <a:cubicBezTo>
                  <a:pt x="32728" y="44843"/>
                  <a:pt x="36754" y="42290"/>
                  <a:pt x="41161" y="38176"/>
                </a:cubicBezTo>
                <a:lnTo>
                  <a:pt x="46964" y="44030"/>
                </a:lnTo>
                <a:cubicBezTo>
                  <a:pt x="41592" y="49593"/>
                  <a:pt x="35724" y="53136"/>
                  <a:pt x="26111" y="53136"/>
                </a:cubicBezTo>
                <a:cubicBezTo>
                  <a:pt x="11150" y="53136"/>
                  <a:pt x="0" y="41465"/>
                  <a:pt x="0" y="26720"/>
                </a:cubicBez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Freeform 3"/>
          <p:cNvSpPr/>
          <p:nvPr/>
        </p:nvSpPr>
        <p:spPr>
          <a:xfrm>
            <a:off x="8723680" y="761009"/>
            <a:ext cx="9042" cy="51358"/>
          </a:xfrm>
          <a:custGeom>
            <a:avLst/>
            <a:gdLst>
              <a:gd name="connsiteX0" fmla="*/ 4521 w 9042"/>
              <a:gd name="connsiteY0" fmla="*/ 0 h 51358"/>
              <a:gd name="connsiteX1" fmla="*/ 4521 w 9042"/>
              <a:gd name="connsiteY1" fmla="*/ 51358 h 5135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9042" h="51358">
                <a:moveTo>
                  <a:pt x="4521" y="0"/>
                </a:moveTo>
                <a:lnTo>
                  <a:pt x="4521" y="51358"/>
                </a:lnTo>
              </a:path>
            </a:pathLst>
          </a:custGeom>
          <a:ln w="0">
            <a:solidFill>
              <a:srgbClr val="1A1713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Freeform 3"/>
          <p:cNvSpPr/>
          <p:nvPr/>
        </p:nvSpPr>
        <p:spPr>
          <a:xfrm>
            <a:off x="8745635" y="761003"/>
            <a:ext cx="43967" cy="52158"/>
          </a:xfrm>
          <a:custGeom>
            <a:avLst/>
            <a:gdLst>
              <a:gd name="connsiteX0" fmla="*/ 0 w 43967"/>
              <a:gd name="connsiteY0" fmla="*/ 29565 h 52158"/>
              <a:gd name="connsiteX1" fmla="*/ 0 w 43967"/>
              <a:gd name="connsiteY1" fmla="*/ 0 h 52158"/>
              <a:gd name="connsiteX2" fmla="*/ 9029 w 43967"/>
              <a:gd name="connsiteY2" fmla="*/ 0 h 52158"/>
              <a:gd name="connsiteX3" fmla="*/ 9029 w 43967"/>
              <a:gd name="connsiteY3" fmla="*/ 29197 h 52158"/>
              <a:gd name="connsiteX4" fmla="*/ 22009 w 43967"/>
              <a:gd name="connsiteY4" fmla="*/ 43891 h 52158"/>
              <a:gd name="connsiteX5" fmla="*/ 34938 w 43967"/>
              <a:gd name="connsiteY5" fmla="*/ 29565 h 52158"/>
              <a:gd name="connsiteX6" fmla="*/ 34938 w 43967"/>
              <a:gd name="connsiteY6" fmla="*/ 0 h 52158"/>
              <a:gd name="connsiteX7" fmla="*/ 43967 w 43967"/>
              <a:gd name="connsiteY7" fmla="*/ 0 h 52158"/>
              <a:gd name="connsiteX8" fmla="*/ 43967 w 43967"/>
              <a:gd name="connsiteY8" fmla="*/ 29108 h 52158"/>
              <a:gd name="connsiteX9" fmla="*/ 21882 w 43967"/>
              <a:gd name="connsiteY9" fmla="*/ 52158 h 52158"/>
              <a:gd name="connsiteX10" fmla="*/ 0 w 43967"/>
              <a:gd name="connsiteY10" fmla="*/ 29565 h 5215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</a:cxnLst>
            <a:rect l="l" t="t" r="r" b="b"/>
            <a:pathLst>
              <a:path w="43967" h="52158">
                <a:moveTo>
                  <a:pt x="0" y="29565"/>
                </a:moveTo>
                <a:lnTo>
                  <a:pt x="0" y="0"/>
                </a:lnTo>
                <a:lnTo>
                  <a:pt x="9029" y="0"/>
                </a:lnTo>
                <a:lnTo>
                  <a:pt x="9029" y="29197"/>
                </a:lnTo>
                <a:cubicBezTo>
                  <a:pt x="9029" y="38734"/>
                  <a:pt x="13944" y="43891"/>
                  <a:pt x="22009" y="43891"/>
                </a:cubicBezTo>
                <a:cubicBezTo>
                  <a:pt x="30010" y="43891"/>
                  <a:pt x="34938" y="39027"/>
                  <a:pt x="34938" y="29565"/>
                </a:cubicBezTo>
                <a:lnTo>
                  <a:pt x="34938" y="0"/>
                </a:lnTo>
                <a:lnTo>
                  <a:pt x="43967" y="0"/>
                </a:lnTo>
                <a:lnTo>
                  <a:pt x="43967" y="29108"/>
                </a:lnTo>
                <a:cubicBezTo>
                  <a:pt x="43967" y="44462"/>
                  <a:pt x="35293" y="52158"/>
                  <a:pt x="21882" y="52158"/>
                </a:cubicBezTo>
                <a:cubicBezTo>
                  <a:pt x="8521" y="52158"/>
                  <a:pt x="0" y="44462"/>
                  <a:pt x="0" y="29565"/>
                </a:cubicBez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Freeform 3"/>
          <p:cNvSpPr/>
          <p:nvPr/>
        </p:nvSpPr>
        <p:spPr>
          <a:xfrm>
            <a:off x="9050627" y="761006"/>
            <a:ext cx="38442" cy="51358"/>
          </a:xfrm>
          <a:custGeom>
            <a:avLst/>
            <a:gdLst>
              <a:gd name="connsiteX0" fmla="*/ 0 w 38442"/>
              <a:gd name="connsiteY0" fmla="*/ 0 h 51358"/>
              <a:gd name="connsiteX1" fmla="*/ 38061 w 38442"/>
              <a:gd name="connsiteY1" fmla="*/ 0 h 51358"/>
              <a:gd name="connsiteX2" fmla="*/ 38061 w 38442"/>
              <a:gd name="connsiteY2" fmla="*/ 8051 h 51358"/>
              <a:gd name="connsiteX3" fmla="*/ 8990 w 38442"/>
              <a:gd name="connsiteY3" fmla="*/ 8051 h 51358"/>
              <a:gd name="connsiteX4" fmla="*/ 8990 w 38442"/>
              <a:gd name="connsiteY4" fmla="*/ 21399 h 51358"/>
              <a:gd name="connsiteX5" fmla="*/ 34746 w 38442"/>
              <a:gd name="connsiteY5" fmla="*/ 21399 h 51358"/>
              <a:gd name="connsiteX6" fmla="*/ 34746 w 38442"/>
              <a:gd name="connsiteY6" fmla="*/ 29476 h 51358"/>
              <a:gd name="connsiteX7" fmla="*/ 8990 w 38442"/>
              <a:gd name="connsiteY7" fmla="*/ 29476 h 51358"/>
              <a:gd name="connsiteX8" fmla="*/ 8990 w 38442"/>
              <a:gd name="connsiteY8" fmla="*/ 43294 h 51358"/>
              <a:gd name="connsiteX9" fmla="*/ 38442 w 38442"/>
              <a:gd name="connsiteY9" fmla="*/ 43294 h 51358"/>
              <a:gd name="connsiteX10" fmla="*/ 38442 w 38442"/>
              <a:gd name="connsiteY10" fmla="*/ 51358 h 51358"/>
              <a:gd name="connsiteX11" fmla="*/ 0 w 38442"/>
              <a:gd name="connsiteY11" fmla="*/ 51358 h 51358"/>
              <a:gd name="connsiteX12" fmla="*/ 0 w 38442"/>
              <a:gd name="connsiteY12" fmla="*/ 0 h 5135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38442" h="51358">
                <a:moveTo>
                  <a:pt x="0" y="0"/>
                </a:moveTo>
                <a:lnTo>
                  <a:pt x="38061" y="0"/>
                </a:lnTo>
                <a:lnTo>
                  <a:pt x="38061" y="8051"/>
                </a:lnTo>
                <a:lnTo>
                  <a:pt x="8990" y="8051"/>
                </a:lnTo>
                <a:lnTo>
                  <a:pt x="8990" y="21399"/>
                </a:lnTo>
                <a:lnTo>
                  <a:pt x="34746" y="21399"/>
                </a:lnTo>
                <a:lnTo>
                  <a:pt x="34746" y="29476"/>
                </a:lnTo>
                <a:lnTo>
                  <a:pt x="8990" y="29476"/>
                </a:lnTo>
                <a:lnTo>
                  <a:pt x="8990" y="43294"/>
                </a:lnTo>
                <a:lnTo>
                  <a:pt x="38442" y="43294"/>
                </a:lnTo>
                <a:lnTo>
                  <a:pt x="38442" y="51358"/>
                </a:lnTo>
                <a:lnTo>
                  <a:pt x="0" y="51358"/>
                </a:lnTo>
                <a:lnTo>
                  <a:pt x="0" y="0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Freeform 3"/>
          <p:cNvSpPr/>
          <p:nvPr/>
        </p:nvSpPr>
        <p:spPr>
          <a:xfrm>
            <a:off x="9121773" y="761006"/>
            <a:ext cx="50508" cy="51358"/>
          </a:xfrm>
          <a:custGeom>
            <a:avLst/>
            <a:gdLst>
              <a:gd name="connsiteX0" fmla="*/ 0 w 50508"/>
              <a:gd name="connsiteY0" fmla="*/ 0 h 51358"/>
              <a:gd name="connsiteX1" fmla="*/ 9626 w 50508"/>
              <a:gd name="connsiteY1" fmla="*/ 0 h 51358"/>
              <a:gd name="connsiteX2" fmla="*/ 25273 w 50508"/>
              <a:gd name="connsiteY2" fmla="*/ 24282 h 51358"/>
              <a:gd name="connsiteX3" fmla="*/ 40856 w 50508"/>
              <a:gd name="connsiteY3" fmla="*/ 0 h 51358"/>
              <a:gd name="connsiteX4" fmla="*/ 50508 w 50508"/>
              <a:gd name="connsiteY4" fmla="*/ 0 h 51358"/>
              <a:gd name="connsiteX5" fmla="*/ 50508 w 50508"/>
              <a:gd name="connsiteY5" fmla="*/ 51358 h 51358"/>
              <a:gd name="connsiteX6" fmla="*/ 41478 w 50508"/>
              <a:gd name="connsiteY6" fmla="*/ 51358 h 51358"/>
              <a:gd name="connsiteX7" fmla="*/ 41478 w 50508"/>
              <a:gd name="connsiteY7" fmla="*/ 14516 h 51358"/>
              <a:gd name="connsiteX8" fmla="*/ 25273 w 50508"/>
              <a:gd name="connsiteY8" fmla="*/ 38735 h 51358"/>
              <a:gd name="connsiteX9" fmla="*/ 24955 w 50508"/>
              <a:gd name="connsiteY9" fmla="*/ 38735 h 51358"/>
              <a:gd name="connsiteX10" fmla="*/ 8890 w 50508"/>
              <a:gd name="connsiteY10" fmla="*/ 14643 h 51358"/>
              <a:gd name="connsiteX11" fmla="*/ 8890 w 50508"/>
              <a:gd name="connsiteY11" fmla="*/ 51358 h 51358"/>
              <a:gd name="connsiteX12" fmla="*/ 0 w 50508"/>
              <a:gd name="connsiteY12" fmla="*/ 51358 h 51358"/>
              <a:gd name="connsiteX13" fmla="*/ 0 w 50508"/>
              <a:gd name="connsiteY13" fmla="*/ 0 h 5135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</a:cxnLst>
            <a:rect l="l" t="t" r="r" b="b"/>
            <a:pathLst>
              <a:path w="50508" h="51358">
                <a:moveTo>
                  <a:pt x="0" y="0"/>
                </a:moveTo>
                <a:lnTo>
                  <a:pt x="9626" y="0"/>
                </a:lnTo>
                <a:lnTo>
                  <a:pt x="25273" y="24282"/>
                </a:lnTo>
                <a:lnTo>
                  <a:pt x="40856" y="0"/>
                </a:lnTo>
                <a:lnTo>
                  <a:pt x="50508" y="0"/>
                </a:lnTo>
                <a:lnTo>
                  <a:pt x="50508" y="51358"/>
                </a:lnTo>
                <a:lnTo>
                  <a:pt x="41478" y="51358"/>
                </a:lnTo>
                <a:lnTo>
                  <a:pt x="41478" y="14516"/>
                </a:lnTo>
                <a:lnTo>
                  <a:pt x="25273" y="38735"/>
                </a:lnTo>
                <a:lnTo>
                  <a:pt x="24955" y="38735"/>
                </a:lnTo>
                <a:lnTo>
                  <a:pt x="8890" y="14643"/>
                </a:lnTo>
                <a:lnTo>
                  <a:pt x="8890" y="51358"/>
                </a:lnTo>
                <a:lnTo>
                  <a:pt x="0" y="51358"/>
                </a:lnTo>
                <a:lnTo>
                  <a:pt x="0" y="0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Freeform 3"/>
          <p:cNvSpPr/>
          <p:nvPr/>
        </p:nvSpPr>
        <p:spPr>
          <a:xfrm>
            <a:off x="9199236" y="744710"/>
            <a:ext cx="15811" cy="12026"/>
          </a:xfrm>
          <a:custGeom>
            <a:avLst/>
            <a:gdLst>
              <a:gd name="connsiteX0" fmla="*/ 7746 w 15811"/>
              <a:gd name="connsiteY0" fmla="*/ 0 h 12026"/>
              <a:gd name="connsiteX1" fmla="*/ 15811 w 15811"/>
              <a:gd name="connsiteY1" fmla="*/ 3606 h 12026"/>
              <a:gd name="connsiteX2" fmla="*/ 6857 w 15811"/>
              <a:gd name="connsiteY2" fmla="*/ 12026 h 12026"/>
              <a:gd name="connsiteX3" fmla="*/ 0 w 15811"/>
              <a:gd name="connsiteY3" fmla="*/ 12026 h 12026"/>
              <a:gd name="connsiteX4" fmla="*/ 7746 w 15811"/>
              <a:gd name="connsiteY4" fmla="*/ 0 h 1202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5811" h="12026">
                <a:moveTo>
                  <a:pt x="7746" y="0"/>
                </a:moveTo>
                <a:lnTo>
                  <a:pt x="15811" y="3606"/>
                </a:lnTo>
                <a:lnTo>
                  <a:pt x="6857" y="12026"/>
                </a:lnTo>
                <a:lnTo>
                  <a:pt x="0" y="12026"/>
                </a:lnTo>
                <a:lnTo>
                  <a:pt x="7746" y="0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Freeform 3"/>
          <p:cNvSpPr/>
          <p:nvPr/>
        </p:nvSpPr>
        <p:spPr>
          <a:xfrm>
            <a:off x="9185481" y="761004"/>
            <a:ext cx="38455" cy="51358"/>
          </a:xfrm>
          <a:custGeom>
            <a:avLst/>
            <a:gdLst>
              <a:gd name="connsiteX0" fmla="*/ 0 w 38455"/>
              <a:gd name="connsiteY0" fmla="*/ 0 h 51358"/>
              <a:gd name="connsiteX1" fmla="*/ 38112 w 38455"/>
              <a:gd name="connsiteY1" fmla="*/ 0 h 51358"/>
              <a:gd name="connsiteX2" fmla="*/ 38112 w 38455"/>
              <a:gd name="connsiteY2" fmla="*/ 8051 h 51358"/>
              <a:gd name="connsiteX3" fmla="*/ 9029 w 38455"/>
              <a:gd name="connsiteY3" fmla="*/ 8051 h 51358"/>
              <a:gd name="connsiteX4" fmla="*/ 9029 w 38455"/>
              <a:gd name="connsiteY4" fmla="*/ 21399 h 51358"/>
              <a:gd name="connsiteX5" fmla="*/ 34797 w 38455"/>
              <a:gd name="connsiteY5" fmla="*/ 21399 h 51358"/>
              <a:gd name="connsiteX6" fmla="*/ 34797 w 38455"/>
              <a:gd name="connsiteY6" fmla="*/ 29476 h 51358"/>
              <a:gd name="connsiteX7" fmla="*/ 9029 w 38455"/>
              <a:gd name="connsiteY7" fmla="*/ 29476 h 51358"/>
              <a:gd name="connsiteX8" fmla="*/ 9029 w 38455"/>
              <a:gd name="connsiteY8" fmla="*/ 43294 h 51358"/>
              <a:gd name="connsiteX9" fmla="*/ 38455 w 38455"/>
              <a:gd name="connsiteY9" fmla="*/ 43294 h 51358"/>
              <a:gd name="connsiteX10" fmla="*/ 38455 w 38455"/>
              <a:gd name="connsiteY10" fmla="*/ 51358 h 51358"/>
              <a:gd name="connsiteX11" fmla="*/ 0 w 38455"/>
              <a:gd name="connsiteY11" fmla="*/ 51358 h 51358"/>
              <a:gd name="connsiteX12" fmla="*/ 0 w 38455"/>
              <a:gd name="connsiteY12" fmla="*/ 0 h 5135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38455" h="51358">
                <a:moveTo>
                  <a:pt x="0" y="0"/>
                </a:moveTo>
                <a:lnTo>
                  <a:pt x="38112" y="0"/>
                </a:lnTo>
                <a:lnTo>
                  <a:pt x="38112" y="8051"/>
                </a:lnTo>
                <a:lnTo>
                  <a:pt x="9029" y="8051"/>
                </a:lnTo>
                <a:lnTo>
                  <a:pt x="9029" y="21399"/>
                </a:lnTo>
                <a:lnTo>
                  <a:pt x="34797" y="21399"/>
                </a:lnTo>
                <a:lnTo>
                  <a:pt x="34797" y="29476"/>
                </a:lnTo>
                <a:lnTo>
                  <a:pt x="9029" y="29476"/>
                </a:lnTo>
                <a:lnTo>
                  <a:pt x="9029" y="43294"/>
                </a:lnTo>
                <a:lnTo>
                  <a:pt x="38455" y="43294"/>
                </a:lnTo>
                <a:lnTo>
                  <a:pt x="38455" y="51358"/>
                </a:lnTo>
                <a:lnTo>
                  <a:pt x="0" y="51358"/>
                </a:lnTo>
                <a:lnTo>
                  <a:pt x="0" y="0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Freeform 3"/>
          <p:cNvSpPr/>
          <p:nvPr/>
        </p:nvSpPr>
        <p:spPr>
          <a:xfrm>
            <a:off x="9230753" y="761010"/>
            <a:ext cx="48069" cy="51346"/>
          </a:xfrm>
          <a:custGeom>
            <a:avLst/>
            <a:gdLst>
              <a:gd name="connsiteX0" fmla="*/ 18719 w 48069"/>
              <a:gd name="connsiteY0" fmla="*/ 25196 h 51346"/>
              <a:gd name="connsiteX1" fmla="*/ 775 w 48069"/>
              <a:gd name="connsiteY1" fmla="*/ 0 h 51346"/>
              <a:gd name="connsiteX2" fmla="*/ 11379 w 48069"/>
              <a:gd name="connsiteY2" fmla="*/ 0 h 51346"/>
              <a:gd name="connsiteX3" fmla="*/ 24104 w 48069"/>
              <a:gd name="connsiteY3" fmla="*/ 18402 h 51346"/>
              <a:gd name="connsiteX4" fmla="*/ 36982 w 48069"/>
              <a:gd name="connsiteY4" fmla="*/ 0 h 51346"/>
              <a:gd name="connsiteX5" fmla="*/ 47358 w 48069"/>
              <a:gd name="connsiteY5" fmla="*/ 0 h 51346"/>
              <a:gd name="connsiteX6" fmla="*/ 29400 w 48069"/>
              <a:gd name="connsiteY6" fmla="*/ 25057 h 51346"/>
              <a:gd name="connsiteX7" fmla="*/ 48069 w 48069"/>
              <a:gd name="connsiteY7" fmla="*/ 51346 h 51346"/>
              <a:gd name="connsiteX8" fmla="*/ 37439 w 48069"/>
              <a:gd name="connsiteY8" fmla="*/ 51346 h 51346"/>
              <a:gd name="connsiteX9" fmla="*/ 23914 w 48069"/>
              <a:gd name="connsiteY9" fmla="*/ 31889 h 51346"/>
              <a:gd name="connsiteX10" fmla="*/ 10362 w 48069"/>
              <a:gd name="connsiteY10" fmla="*/ 51346 h 51346"/>
              <a:gd name="connsiteX11" fmla="*/ 0 w 48069"/>
              <a:gd name="connsiteY11" fmla="*/ 51346 h 51346"/>
              <a:gd name="connsiteX12" fmla="*/ 18719 w 48069"/>
              <a:gd name="connsiteY12" fmla="*/ 25196 h 51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48069" h="51346">
                <a:moveTo>
                  <a:pt x="18719" y="25196"/>
                </a:moveTo>
                <a:lnTo>
                  <a:pt x="775" y="0"/>
                </a:lnTo>
                <a:lnTo>
                  <a:pt x="11379" y="0"/>
                </a:lnTo>
                <a:lnTo>
                  <a:pt x="24104" y="18402"/>
                </a:lnTo>
                <a:lnTo>
                  <a:pt x="36982" y="0"/>
                </a:lnTo>
                <a:lnTo>
                  <a:pt x="47358" y="0"/>
                </a:lnTo>
                <a:lnTo>
                  <a:pt x="29400" y="25057"/>
                </a:lnTo>
                <a:lnTo>
                  <a:pt x="48069" y="51346"/>
                </a:lnTo>
                <a:lnTo>
                  <a:pt x="37439" y="51346"/>
                </a:lnTo>
                <a:lnTo>
                  <a:pt x="23914" y="31889"/>
                </a:lnTo>
                <a:lnTo>
                  <a:pt x="10362" y="51346"/>
                </a:lnTo>
                <a:lnTo>
                  <a:pt x="0" y="51346"/>
                </a:lnTo>
                <a:lnTo>
                  <a:pt x="18719" y="25196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Freeform 3"/>
          <p:cNvSpPr/>
          <p:nvPr/>
        </p:nvSpPr>
        <p:spPr>
          <a:xfrm>
            <a:off x="9288678" y="761009"/>
            <a:ext cx="9004" cy="51358"/>
          </a:xfrm>
          <a:custGeom>
            <a:avLst/>
            <a:gdLst>
              <a:gd name="connsiteX0" fmla="*/ 4502 w 9004"/>
              <a:gd name="connsiteY0" fmla="*/ 0 h 51358"/>
              <a:gd name="connsiteX1" fmla="*/ 4502 w 9004"/>
              <a:gd name="connsiteY1" fmla="*/ 51358 h 5135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9004" h="51358">
                <a:moveTo>
                  <a:pt x="4502" y="0"/>
                </a:moveTo>
                <a:lnTo>
                  <a:pt x="4502" y="51358"/>
                </a:lnTo>
              </a:path>
            </a:pathLst>
          </a:custGeom>
          <a:ln w="0">
            <a:solidFill>
              <a:srgbClr val="1A1713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Freeform 3"/>
          <p:cNvSpPr/>
          <p:nvPr/>
        </p:nvSpPr>
        <p:spPr>
          <a:xfrm>
            <a:off x="9309135" y="760102"/>
            <a:ext cx="46964" cy="53136"/>
          </a:xfrm>
          <a:custGeom>
            <a:avLst/>
            <a:gdLst>
              <a:gd name="connsiteX0" fmla="*/ 0 w 46964"/>
              <a:gd name="connsiteY0" fmla="*/ 26720 h 53136"/>
              <a:gd name="connsiteX1" fmla="*/ 0 w 46964"/>
              <a:gd name="connsiteY1" fmla="*/ 26581 h 53136"/>
              <a:gd name="connsiteX2" fmla="*/ 26504 w 46964"/>
              <a:gd name="connsiteY2" fmla="*/ 0 h 53136"/>
              <a:gd name="connsiteX3" fmla="*/ 46608 w 46964"/>
              <a:gd name="connsiteY3" fmla="*/ 8000 h 53136"/>
              <a:gd name="connsiteX4" fmla="*/ 40792 w 46964"/>
              <a:gd name="connsiteY4" fmla="*/ 14706 h 53136"/>
              <a:gd name="connsiteX5" fmla="*/ 26390 w 46964"/>
              <a:gd name="connsiteY5" fmla="*/ 8293 h 53136"/>
              <a:gd name="connsiteX6" fmla="*/ 9461 w 46964"/>
              <a:gd name="connsiteY6" fmla="*/ 26428 h 53136"/>
              <a:gd name="connsiteX7" fmla="*/ 9461 w 46964"/>
              <a:gd name="connsiteY7" fmla="*/ 26581 h 53136"/>
              <a:gd name="connsiteX8" fmla="*/ 26390 w 46964"/>
              <a:gd name="connsiteY8" fmla="*/ 44843 h 53136"/>
              <a:gd name="connsiteX9" fmla="*/ 41173 w 46964"/>
              <a:gd name="connsiteY9" fmla="*/ 38176 h 53136"/>
              <a:gd name="connsiteX10" fmla="*/ 46964 w 46964"/>
              <a:gd name="connsiteY10" fmla="*/ 44030 h 53136"/>
              <a:gd name="connsiteX11" fmla="*/ 26123 w 46964"/>
              <a:gd name="connsiteY11" fmla="*/ 53136 h 53136"/>
              <a:gd name="connsiteX12" fmla="*/ 0 w 46964"/>
              <a:gd name="connsiteY12" fmla="*/ 26720 h 5313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46964" h="53136">
                <a:moveTo>
                  <a:pt x="0" y="26720"/>
                </a:moveTo>
                <a:lnTo>
                  <a:pt x="0" y="26581"/>
                </a:lnTo>
                <a:cubicBezTo>
                  <a:pt x="0" y="11963"/>
                  <a:pt x="10921" y="0"/>
                  <a:pt x="26504" y="0"/>
                </a:cubicBezTo>
                <a:cubicBezTo>
                  <a:pt x="35941" y="0"/>
                  <a:pt x="41668" y="3314"/>
                  <a:pt x="46608" y="8000"/>
                </a:cubicBezTo>
                <a:lnTo>
                  <a:pt x="40792" y="14706"/>
                </a:lnTo>
                <a:cubicBezTo>
                  <a:pt x="36690" y="10896"/>
                  <a:pt x="32283" y="8293"/>
                  <a:pt x="26390" y="8293"/>
                </a:cubicBezTo>
                <a:cubicBezTo>
                  <a:pt x="16598" y="8293"/>
                  <a:pt x="9461" y="16370"/>
                  <a:pt x="9461" y="26428"/>
                </a:cubicBezTo>
                <a:lnTo>
                  <a:pt x="9461" y="26581"/>
                </a:lnTo>
                <a:cubicBezTo>
                  <a:pt x="9461" y="36601"/>
                  <a:pt x="16598" y="44843"/>
                  <a:pt x="26390" y="44843"/>
                </a:cubicBezTo>
                <a:cubicBezTo>
                  <a:pt x="32727" y="44843"/>
                  <a:pt x="36766" y="42290"/>
                  <a:pt x="41173" y="38176"/>
                </a:cubicBezTo>
                <a:lnTo>
                  <a:pt x="46964" y="44030"/>
                </a:lnTo>
                <a:cubicBezTo>
                  <a:pt x="41605" y="49593"/>
                  <a:pt x="35712" y="53136"/>
                  <a:pt x="26123" y="53136"/>
                </a:cubicBezTo>
                <a:cubicBezTo>
                  <a:pt x="11162" y="53136"/>
                  <a:pt x="0" y="41465"/>
                  <a:pt x="0" y="26720"/>
                </a:cubicBez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Freeform 3"/>
          <p:cNvSpPr/>
          <p:nvPr/>
        </p:nvSpPr>
        <p:spPr>
          <a:xfrm>
            <a:off x="8271013" y="313140"/>
            <a:ext cx="325958" cy="374434"/>
          </a:xfrm>
          <a:custGeom>
            <a:avLst/>
            <a:gdLst>
              <a:gd name="connsiteX0" fmla="*/ 180098 w 325958"/>
              <a:gd name="connsiteY0" fmla="*/ 374434 h 374434"/>
              <a:gd name="connsiteX1" fmla="*/ 51180 w 325958"/>
              <a:gd name="connsiteY1" fmla="*/ 320255 h 374434"/>
              <a:gd name="connsiteX2" fmla="*/ 0 w 325958"/>
              <a:gd name="connsiteY2" fmla="*/ 188213 h 374434"/>
              <a:gd name="connsiteX3" fmla="*/ 0 w 325958"/>
              <a:gd name="connsiteY3" fmla="*/ 187236 h 374434"/>
              <a:gd name="connsiteX4" fmla="*/ 181076 w 325958"/>
              <a:gd name="connsiteY4" fmla="*/ 0 h 374434"/>
              <a:gd name="connsiteX5" fmla="*/ 321563 w 325958"/>
              <a:gd name="connsiteY5" fmla="*/ 57772 h 374434"/>
              <a:gd name="connsiteX6" fmla="*/ 323938 w 325958"/>
              <a:gd name="connsiteY6" fmla="*/ 59982 h 374434"/>
              <a:gd name="connsiteX7" fmla="*/ 300634 w 325958"/>
              <a:gd name="connsiteY7" fmla="*/ 83908 h 374434"/>
              <a:gd name="connsiteX8" fmla="*/ 298386 w 325958"/>
              <a:gd name="connsiteY8" fmla="*/ 81711 h 374434"/>
              <a:gd name="connsiteX9" fmla="*/ 180631 w 325958"/>
              <a:gd name="connsiteY9" fmla="*/ 30238 h 374434"/>
              <a:gd name="connsiteX10" fmla="*/ 75894 w 325958"/>
              <a:gd name="connsiteY10" fmla="*/ 75247 h 374434"/>
              <a:gd name="connsiteX11" fmla="*/ 33819 w 325958"/>
              <a:gd name="connsiteY11" fmla="*/ 186181 h 374434"/>
              <a:gd name="connsiteX12" fmla="*/ 33819 w 325958"/>
              <a:gd name="connsiteY12" fmla="*/ 187236 h 374434"/>
              <a:gd name="connsiteX13" fmla="*/ 181076 w 325958"/>
              <a:gd name="connsiteY13" fmla="*/ 344144 h 374434"/>
              <a:gd name="connsiteX14" fmla="*/ 301408 w 325958"/>
              <a:gd name="connsiteY14" fmla="*/ 289674 h 374434"/>
              <a:gd name="connsiteX15" fmla="*/ 303605 w 325958"/>
              <a:gd name="connsiteY15" fmla="*/ 287489 h 374434"/>
              <a:gd name="connsiteX16" fmla="*/ 325957 w 325958"/>
              <a:gd name="connsiteY16" fmla="*/ 309219 h 374434"/>
              <a:gd name="connsiteX17" fmla="*/ 323659 w 325958"/>
              <a:gd name="connsiteY17" fmla="*/ 311467 h 374434"/>
              <a:gd name="connsiteX18" fmla="*/ 180098 w 325958"/>
              <a:gd name="connsiteY18" fmla="*/ 374434 h 37443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325958" h="374434">
                <a:moveTo>
                  <a:pt x="180098" y="374434"/>
                </a:moveTo>
                <a:cubicBezTo>
                  <a:pt x="130340" y="374434"/>
                  <a:pt x="84581" y="355180"/>
                  <a:pt x="51180" y="320255"/>
                </a:cubicBezTo>
                <a:cubicBezTo>
                  <a:pt x="18173" y="285686"/>
                  <a:pt x="0" y="238810"/>
                  <a:pt x="0" y="188213"/>
                </a:cubicBezTo>
                <a:lnTo>
                  <a:pt x="0" y="187236"/>
                </a:lnTo>
                <a:cubicBezTo>
                  <a:pt x="0" y="82219"/>
                  <a:pt x="79552" y="0"/>
                  <a:pt x="181076" y="0"/>
                </a:cubicBezTo>
                <a:cubicBezTo>
                  <a:pt x="245350" y="0"/>
                  <a:pt x="283679" y="23063"/>
                  <a:pt x="321563" y="57772"/>
                </a:cubicBezTo>
                <a:lnTo>
                  <a:pt x="323938" y="59982"/>
                </a:lnTo>
                <a:lnTo>
                  <a:pt x="300634" y="83908"/>
                </a:lnTo>
                <a:lnTo>
                  <a:pt x="298386" y="81711"/>
                </a:lnTo>
                <a:cubicBezTo>
                  <a:pt x="251459" y="36360"/>
                  <a:pt x="212534" y="30238"/>
                  <a:pt x="180631" y="30238"/>
                </a:cubicBezTo>
                <a:cubicBezTo>
                  <a:pt x="140321" y="30238"/>
                  <a:pt x="103136" y="46227"/>
                  <a:pt x="75894" y="75247"/>
                </a:cubicBezTo>
                <a:cubicBezTo>
                  <a:pt x="48755" y="104190"/>
                  <a:pt x="33819" y="143611"/>
                  <a:pt x="33819" y="186181"/>
                </a:cubicBezTo>
                <a:lnTo>
                  <a:pt x="33819" y="187236"/>
                </a:lnTo>
                <a:cubicBezTo>
                  <a:pt x="33819" y="275196"/>
                  <a:pt x="98500" y="344144"/>
                  <a:pt x="181076" y="344144"/>
                </a:cubicBezTo>
                <a:cubicBezTo>
                  <a:pt x="227303" y="344144"/>
                  <a:pt x="262127" y="328371"/>
                  <a:pt x="301408" y="289674"/>
                </a:cubicBezTo>
                <a:lnTo>
                  <a:pt x="303605" y="287489"/>
                </a:lnTo>
                <a:lnTo>
                  <a:pt x="325957" y="309219"/>
                </a:lnTo>
                <a:lnTo>
                  <a:pt x="323659" y="311467"/>
                </a:lnTo>
                <a:cubicBezTo>
                  <a:pt x="267423" y="366953"/>
                  <a:pt x="219531" y="374434"/>
                  <a:pt x="180098" y="374434"/>
                </a:cubicBez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Freeform 3"/>
          <p:cNvSpPr/>
          <p:nvPr/>
        </p:nvSpPr>
        <p:spPr>
          <a:xfrm>
            <a:off x="9051790" y="318664"/>
            <a:ext cx="363423" cy="363385"/>
          </a:xfrm>
          <a:custGeom>
            <a:avLst/>
            <a:gdLst>
              <a:gd name="connsiteX0" fmla="*/ 0 w 363423"/>
              <a:gd name="connsiteY0" fmla="*/ 0 h 363385"/>
              <a:gd name="connsiteX1" fmla="*/ 86195 w 363423"/>
              <a:gd name="connsiteY1" fmla="*/ 0 h 363385"/>
              <a:gd name="connsiteX2" fmla="*/ 181712 w 363423"/>
              <a:gd name="connsiteY2" fmla="*/ 153657 h 363385"/>
              <a:gd name="connsiteX3" fmla="*/ 277190 w 363423"/>
              <a:gd name="connsiteY3" fmla="*/ 0 h 363385"/>
              <a:gd name="connsiteX4" fmla="*/ 363423 w 363423"/>
              <a:gd name="connsiteY4" fmla="*/ 0 h 363385"/>
              <a:gd name="connsiteX5" fmla="*/ 363423 w 363423"/>
              <a:gd name="connsiteY5" fmla="*/ 363385 h 363385"/>
              <a:gd name="connsiteX6" fmla="*/ 283972 w 363423"/>
              <a:gd name="connsiteY6" fmla="*/ 363385 h 363385"/>
              <a:gd name="connsiteX7" fmla="*/ 283972 w 363423"/>
              <a:gd name="connsiteY7" fmla="*/ 126136 h 363385"/>
              <a:gd name="connsiteX8" fmla="*/ 181712 w 363423"/>
              <a:gd name="connsiteY8" fmla="*/ 281343 h 363385"/>
              <a:gd name="connsiteX9" fmla="*/ 179603 w 363423"/>
              <a:gd name="connsiteY9" fmla="*/ 281343 h 363385"/>
              <a:gd name="connsiteX10" fmla="*/ 78397 w 363423"/>
              <a:gd name="connsiteY10" fmla="*/ 127698 h 363385"/>
              <a:gd name="connsiteX11" fmla="*/ 78397 w 363423"/>
              <a:gd name="connsiteY11" fmla="*/ 363385 h 363385"/>
              <a:gd name="connsiteX12" fmla="*/ 0 w 363423"/>
              <a:gd name="connsiteY12" fmla="*/ 363385 h 363385"/>
              <a:gd name="connsiteX13" fmla="*/ 0 w 363423"/>
              <a:gd name="connsiteY13" fmla="*/ 0 h 36338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</a:cxnLst>
            <a:rect l="l" t="t" r="r" b="b"/>
            <a:pathLst>
              <a:path w="363423" h="363385">
                <a:moveTo>
                  <a:pt x="0" y="0"/>
                </a:moveTo>
                <a:lnTo>
                  <a:pt x="86195" y="0"/>
                </a:lnTo>
                <a:lnTo>
                  <a:pt x="181712" y="153657"/>
                </a:lnTo>
                <a:lnTo>
                  <a:pt x="277190" y="0"/>
                </a:lnTo>
                <a:lnTo>
                  <a:pt x="363423" y="0"/>
                </a:lnTo>
                <a:lnTo>
                  <a:pt x="363423" y="363385"/>
                </a:lnTo>
                <a:lnTo>
                  <a:pt x="283972" y="363385"/>
                </a:lnTo>
                <a:lnTo>
                  <a:pt x="283972" y="126136"/>
                </a:lnTo>
                <a:lnTo>
                  <a:pt x="181712" y="281343"/>
                </a:lnTo>
                <a:lnTo>
                  <a:pt x="179603" y="281343"/>
                </a:lnTo>
                <a:lnTo>
                  <a:pt x="78397" y="127698"/>
                </a:lnTo>
                <a:lnTo>
                  <a:pt x="78397" y="363385"/>
                </a:lnTo>
                <a:lnTo>
                  <a:pt x="0" y="363385"/>
                </a:lnTo>
                <a:lnTo>
                  <a:pt x="0" y="0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Freeform 3"/>
          <p:cNvSpPr/>
          <p:nvPr/>
        </p:nvSpPr>
        <p:spPr>
          <a:xfrm>
            <a:off x="9477488" y="318669"/>
            <a:ext cx="347815" cy="363372"/>
          </a:xfrm>
          <a:custGeom>
            <a:avLst/>
            <a:gdLst>
              <a:gd name="connsiteX0" fmla="*/ 126707 w 347815"/>
              <a:gd name="connsiteY0" fmla="*/ 178561 h 363372"/>
              <a:gd name="connsiteX1" fmla="*/ 5206 w 347815"/>
              <a:gd name="connsiteY1" fmla="*/ 0 h 363372"/>
              <a:gd name="connsiteX2" fmla="*/ 98628 w 347815"/>
              <a:gd name="connsiteY2" fmla="*/ 0 h 363372"/>
              <a:gd name="connsiteX3" fmla="*/ 174955 w 347815"/>
              <a:gd name="connsiteY3" fmla="*/ 117805 h 363372"/>
              <a:gd name="connsiteX4" fmla="*/ 251764 w 347815"/>
              <a:gd name="connsiteY4" fmla="*/ 0 h 363372"/>
              <a:gd name="connsiteX5" fmla="*/ 342620 w 347815"/>
              <a:gd name="connsiteY5" fmla="*/ 0 h 363372"/>
              <a:gd name="connsiteX6" fmla="*/ 221106 w 347815"/>
              <a:gd name="connsiteY6" fmla="*/ 177507 h 363372"/>
              <a:gd name="connsiteX7" fmla="*/ 347814 w 347815"/>
              <a:gd name="connsiteY7" fmla="*/ 363372 h 363372"/>
              <a:gd name="connsiteX8" fmla="*/ 254330 w 347815"/>
              <a:gd name="connsiteY8" fmla="*/ 363372 h 363372"/>
              <a:gd name="connsiteX9" fmla="*/ 172846 w 347815"/>
              <a:gd name="connsiteY9" fmla="*/ 238772 h 363372"/>
              <a:gd name="connsiteX10" fmla="*/ 90855 w 347815"/>
              <a:gd name="connsiteY10" fmla="*/ 363372 h 363372"/>
              <a:gd name="connsiteX11" fmla="*/ 0 w 347815"/>
              <a:gd name="connsiteY11" fmla="*/ 363372 h 363372"/>
              <a:gd name="connsiteX12" fmla="*/ 126707 w 347815"/>
              <a:gd name="connsiteY12" fmla="*/ 178561 h 36337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347815" h="363372">
                <a:moveTo>
                  <a:pt x="126707" y="178561"/>
                </a:moveTo>
                <a:lnTo>
                  <a:pt x="5206" y="0"/>
                </a:lnTo>
                <a:lnTo>
                  <a:pt x="98628" y="0"/>
                </a:lnTo>
                <a:lnTo>
                  <a:pt x="174955" y="117805"/>
                </a:lnTo>
                <a:lnTo>
                  <a:pt x="251764" y="0"/>
                </a:lnTo>
                <a:lnTo>
                  <a:pt x="342620" y="0"/>
                </a:lnTo>
                <a:lnTo>
                  <a:pt x="221106" y="177507"/>
                </a:lnTo>
                <a:lnTo>
                  <a:pt x="347814" y="363372"/>
                </a:lnTo>
                <a:lnTo>
                  <a:pt x="254330" y="363372"/>
                </a:lnTo>
                <a:lnTo>
                  <a:pt x="172846" y="238772"/>
                </a:lnTo>
                <a:lnTo>
                  <a:pt x="90855" y="363372"/>
                </a:lnTo>
                <a:lnTo>
                  <a:pt x="0" y="363372"/>
                </a:lnTo>
                <a:lnTo>
                  <a:pt x="126707" y="178561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Freeform 3"/>
          <p:cNvSpPr/>
          <p:nvPr/>
        </p:nvSpPr>
        <p:spPr>
          <a:xfrm>
            <a:off x="2006779" y="523739"/>
            <a:ext cx="19938" cy="18999"/>
          </a:xfrm>
          <a:custGeom>
            <a:avLst/>
            <a:gdLst>
              <a:gd name="connsiteX0" fmla="*/ 12115 w 19938"/>
              <a:gd name="connsiteY0" fmla="*/ 18808 h 18999"/>
              <a:gd name="connsiteX1" fmla="*/ 9804 w 19938"/>
              <a:gd name="connsiteY1" fmla="*/ 17729 h 18999"/>
              <a:gd name="connsiteX2" fmla="*/ 7404 w 19938"/>
              <a:gd name="connsiteY2" fmla="*/ 18999 h 18999"/>
              <a:gd name="connsiteX3" fmla="*/ 0 w 19938"/>
              <a:gd name="connsiteY3" fmla="*/ 7327 h 18999"/>
              <a:gd name="connsiteX4" fmla="*/ 4610 w 19938"/>
              <a:gd name="connsiteY4" fmla="*/ 0 h 18999"/>
              <a:gd name="connsiteX5" fmla="*/ 9486 w 19938"/>
              <a:gd name="connsiteY5" fmla="*/ 1016 h 18999"/>
              <a:gd name="connsiteX6" fmla="*/ 19939 w 19938"/>
              <a:gd name="connsiteY6" fmla="*/ 5270 h 18999"/>
              <a:gd name="connsiteX7" fmla="*/ 12115 w 19938"/>
              <a:gd name="connsiteY7" fmla="*/ 18808 h 1899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</a:cxnLst>
            <a:rect l="l" t="t" r="r" b="b"/>
            <a:pathLst>
              <a:path w="19938" h="18999">
                <a:moveTo>
                  <a:pt x="12115" y="18808"/>
                </a:moveTo>
                <a:cubicBezTo>
                  <a:pt x="11607" y="18808"/>
                  <a:pt x="11455" y="18326"/>
                  <a:pt x="9804" y="17729"/>
                </a:cubicBezTo>
                <a:cubicBezTo>
                  <a:pt x="9029" y="18732"/>
                  <a:pt x="7785" y="18999"/>
                  <a:pt x="7404" y="18999"/>
                </a:cubicBezTo>
                <a:cubicBezTo>
                  <a:pt x="7035" y="18999"/>
                  <a:pt x="0" y="12217"/>
                  <a:pt x="0" y="7327"/>
                </a:cubicBezTo>
                <a:cubicBezTo>
                  <a:pt x="0" y="2438"/>
                  <a:pt x="2514" y="0"/>
                  <a:pt x="4610" y="0"/>
                </a:cubicBezTo>
                <a:cubicBezTo>
                  <a:pt x="6705" y="0"/>
                  <a:pt x="9486" y="1016"/>
                  <a:pt x="9486" y="1016"/>
                </a:cubicBezTo>
                <a:cubicBezTo>
                  <a:pt x="13233" y="-1295"/>
                  <a:pt x="19939" y="-1473"/>
                  <a:pt x="19939" y="5270"/>
                </a:cubicBezTo>
                <a:cubicBezTo>
                  <a:pt x="19939" y="12039"/>
                  <a:pt x="12661" y="18808"/>
                  <a:pt x="12115" y="18808"/>
                </a:cubicBez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5" name="Freeform 3"/>
          <p:cNvSpPr/>
          <p:nvPr/>
        </p:nvSpPr>
        <p:spPr>
          <a:xfrm>
            <a:off x="2017180" y="518582"/>
            <a:ext cx="4241" cy="4864"/>
          </a:xfrm>
          <a:custGeom>
            <a:avLst/>
            <a:gdLst>
              <a:gd name="connsiteX0" fmla="*/ 4152 w 4241"/>
              <a:gd name="connsiteY0" fmla="*/ 0 h 4864"/>
              <a:gd name="connsiteX1" fmla="*/ 4241 w 4241"/>
              <a:gd name="connsiteY1" fmla="*/ 1206 h 4864"/>
              <a:gd name="connsiteX2" fmla="*/ 0 w 4241"/>
              <a:gd name="connsiteY2" fmla="*/ 4864 h 4864"/>
              <a:gd name="connsiteX3" fmla="*/ 4152 w 4241"/>
              <a:gd name="connsiteY3" fmla="*/ 0 h 486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4241" h="4864">
                <a:moveTo>
                  <a:pt x="4152" y="0"/>
                </a:moveTo>
                <a:cubicBezTo>
                  <a:pt x="4521" y="-127"/>
                  <a:pt x="4470" y="660"/>
                  <a:pt x="4241" y="1206"/>
                </a:cubicBezTo>
                <a:cubicBezTo>
                  <a:pt x="3975" y="1727"/>
                  <a:pt x="2311" y="4190"/>
                  <a:pt x="0" y="4864"/>
                </a:cubicBezTo>
                <a:cubicBezTo>
                  <a:pt x="0" y="4864"/>
                  <a:pt x="25" y="1727"/>
                  <a:pt x="4152" y="0"/>
                </a:cubicBez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8" name="Freeform 3"/>
          <p:cNvSpPr/>
          <p:nvPr/>
        </p:nvSpPr>
        <p:spPr>
          <a:xfrm>
            <a:off x="2015007" y="595223"/>
            <a:ext cx="23876" cy="7454"/>
          </a:xfrm>
          <a:custGeom>
            <a:avLst/>
            <a:gdLst>
              <a:gd name="connsiteX0" fmla="*/ 23876 w 23876"/>
              <a:gd name="connsiteY0" fmla="*/ 7454 h 7454"/>
              <a:gd name="connsiteX1" fmla="*/ 0 w 23876"/>
              <a:gd name="connsiteY1" fmla="*/ 7454 h 7454"/>
              <a:gd name="connsiteX2" fmla="*/ 0 w 23876"/>
              <a:gd name="connsiteY2" fmla="*/ 0 h 7454"/>
              <a:gd name="connsiteX3" fmla="*/ 23876 w 23876"/>
              <a:gd name="connsiteY3" fmla="*/ 0 h 7454"/>
              <a:gd name="connsiteX4" fmla="*/ 23876 w 23876"/>
              <a:gd name="connsiteY4" fmla="*/ 7454 h 745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3876" h="7454">
                <a:moveTo>
                  <a:pt x="23876" y="7454"/>
                </a:moveTo>
                <a:lnTo>
                  <a:pt x="0" y="7454"/>
                </a:lnTo>
                <a:lnTo>
                  <a:pt x="0" y="0"/>
                </a:lnTo>
                <a:lnTo>
                  <a:pt x="23876" y="0"/>
                </a:lnTo>
                <a:lnTo>
                  <a:pt x="23876" y="7454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9" name="Freeform 3"/>
          <p:cNvSpPr/>
          <p:nvPr/>
        </p:nvSpPr>
        <p:spPr>
          <a:xfrm>
            <a:off x="2010511" y="604189"/>
            <a:ext cx="34328" cy="5969"/>
          </a:xfrm>
          <a:custGeom>
            <a:avLst/>
            <a:gdLst>
              <a:gd name="connsiteX0" fmla="*/ 0 w 34328"/>
              <a:gd name="connsiteY0" fmla="*/ 2984 h 5969"/>
              <a:gd name="connsiteX1" fmla="*/ 34328 w 34328"/>
              <a:gd name="connsiteY1" fmla="*/ 2984 h 596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4328" h="5969">
                <a:moveTo>
                  <a:pt x="0" y="2984"/>
                </a:moveTo>
                <a:lnTo>
                  <a:pt x="34328" y="2984"/>
                </a:lnTo>
              </a:path>
            </a:pathLst>
          </a:custGeom>
          <a:ln w="0">
            <a:solidFill>
              <a:srgbClr val="FFFFF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1" name="Freeform 3"/>
          <p:cNvSpPr/>
          <p:nvPr/>
        </p:nvSpPr>
        <p:spPr>
          <a:xfrm>
            <a:off x="2021756" y="594945"/>
            <a:ext cx="10795" cy="15532"/>
          </a:xfrm>
          <a:custGeom>
            <a:avLst/>
            <a:gdLst>
              <a:gd name="connsiteX0" fmla="*/ 2895 w 10795"/>
              <a:gd name="connsiteY0" fmla="*/ 0 h 15532"/>
              <a:gd name="connsiteX1" fmla="*/ 0 w 10795"/>
              <a:gd name="connsiteY1" fmla="*/ 15532 h 15532"/>
              <a:gd name="connsiteX2" fmla="*/ 10794 w 10795"/>
              <a:gd name="connsiteY2" fmla="*/ 15532 h 15532"/>
              <a:gd name="connsiteX3" fmla="*/ 8229 w 10795"/>
              <a:gd name="connsiteY3" fmla="*/ 0 h 15532"/>
              <a:gd name="connsiteX4" fmla="*/ 2895 w 10795"/>
              <a:gd name="connsiteY4" fmla="*/ 0 h 1553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0795" h="15532">
                <a:moveTo>
                  <a:pt x="2895" y="0"/>
                </a:moveTo>
                <a:lnTo>
                  <a:pt x="0" y="15532"/>
                </a:lnTo>
                <a:lnTo>
                  <a:pt x="10794" y="15532"/>
                </a:lnTo>
                <a:lnTo>
                  <a:pt x="8229" y="0"/>
                </a:lnTo>
                <a:lnTo>
                  <a:pt x="2895" y="0"/>
                </a:lnTo>
              </a:path>
            </a:pathLst>
          </a:custGeom>
          <a:solidFill>
            <a:srgbClr val="E584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1" name="Freeform 3"/>
          <p:cNvSpPr/>
          <p:nvPr/>
        </p:nvSpPr>
        <p:spPr>
          <a:xfrm>
            <a:off x="2043352" y="482395"/>
            <a:ext cx="14693" cy="28206"/>
          </a:xfrm>
          <a:custGeom>
            <a:avLst/>
            <a:gdLst>
              <a:gd name="connsiteX0" fmla="*/ 14554 w 14693"/>
              <a:gd name="connsiteY0" fmla="*/ 24942 h 28206"/>
              <a:gd name="connsiteX1" fmla="*/ 12306 w 14693"/>
              <a:gd name="connsiteY1" fmla="*/ 20624 h 28206"/>
              <a:gd name="connsiteX2" fmla="*/ 12344 w 14693"/>
              <a:gd name="connsiteY2" fmla="*/ 20294 h 28206"/>
              <a:gd name="connsiteX3" fmla="*/ 12623 w 14693"/>
              <a:gd name="connsiteY3" fmla="*/ 17081 h 28206"/>
              <a:gd name="connsiteX4" fmla="*/ 13030 w 14693"/>
              <a:gd name="connsiteY4" fmla="*/ 16789 h 28206"/>
              <a:gd name="connsiteX5" fmla="*/ 13195 w 14693"/>
              <a:gd name="connsiteY5" fmla="*/ 14808 h 28206"/>
              <a:gd name="connsiteX6" fmla="*/ 14109 w 14693"/>
              <a:gd name="connsiteY6" fmla="*/ 12065 h 28206"/>
              <a:gd name="connsiteX7" fmla="*/ 12623 w 14693"/>
              <a:gd name="connsiteY7" fmla="*/ 5537 h 28206"/>
              <a:gd name="connsiteX8" fmla="*/ 12382 w 14693"/>
              <a:gd name="connsiteY8" fmla="*/ 4800 h 28206"/>
              <a:gd name="connsiteX9" fmla="*/ 9766 w 14693"/>
              <a:gd name="connsiteY9" fmla="*/ 3454 h 28206"/>
              <a:gd name="connsiteX10" fmla="*/ 9144 w 14693"/>
              <a:gd name="connsiteY10" fmla="*/ 3302 h 28206"/>
              <a:gd name="connsiteX11" fmla="*/ 9296 w 14693"/>
              <a:gd name="connsiteY11" fmla="*/ 2921 h 28206"/>
              <a:gd name="connsiteX12" fmla="*/ 9321 w 14693"/>
              <a:gd name="connsiteY12" fmla="*/ 2197 h 28206"/>
              <a:gd name="connsiteX13" fmla="*/ 9321 w 14693"/>
              <a:gd name="connsiteY13" fmla="*/ 1752 h 28206"/>
              <a:gd name="connsiteX14" fmla="*/ 9562 w 14693"/>
              <a:gd name="connsiteY14" fmla="*/ 1066 h 28206"/>
              <a:gd name="connsiteX15" fmla="*/ 8153 w 14693"/>
              <a:gd name="connsiteY15" fmla="*/ 0 h 28206"/>
              <a:gd name="connsiteX16" fmla="*/ 5499 w 14693"/>
              <a:gd name="connsiteY16" fmla="*/ 1155 h 28206"/>
              <a:gd name="connsiteX17" fmla="*/ 4508 w 14693"/>
              <a:gd name="connsiteY17" fmla="*/ 1676 h 28206"/>
              <a:gd name="connsiteX18" fmla="*/ 5740 w 14693"/>
              <a:gd name="connsiteY18" fmla="*/ 2374 h 28206"/>
              <a:gd name="connsiteX19" fmla="*/ 5664 w 14693"/>
              <a:gd name="connsiteY19" fmla="*/ 3175 h 28206"/>
              <a:gd name="connsiteX20" fmla="*/ 5613 w 14693"/>
              <a:gd name="connsiteY20" fmla="*/ 3416 h 28206"/>
              <a:gd name="connsiteX21" fmla="*/ 5956 w 14693"/>
              <a:gd name="connsiteY21" fmla="*/ 3505 h 28206"/>
              <a:gd name="connsiteX22" fmla="*/ 6057 w 14693"/>
              <a:gd name="connsiteY22" fmla="*/ 4343 h 28206"/>
              <a:gd name="connsiteX23" fmla="*/ 6540 w 14693"/>
              <a:gd name="connsiteY23" fmla="*/ 4800 h 28206"/>
              <a:gd name="connsiteX24" fmla="*/ 6362 w 14693"/>
              <a:gd name="connsiteY24" fmla="*/ 5080 h 28206"/>
              <a:gd name="connsiteX25" fmla="*/ 6083 w 14693"/>
              <a:gd name="connsiteY25" fmla="*/ 9537 h 28206"/>
              <a:gd name="connsiteX26" fmla="*/ 5371 w 14693"/>
              <a:gd name="connsiteY26" fmla="*/ 10096 h 28206"/>
              <a:gd name="connsiteX27" fmla="*/ 4914 w 14693"/>
              <a:gd name="connsiteY27" fmla="*/ 10795 h 28206"/>
              <a:gd name="connsiteX28" fmla="*/ 3771 w 14693"/>
              <a:gd name="connsiteY28" fmla="*/ 10960 h 28206"/>
              <a:gd name="connsiteX29" fmla="*/ 3416 w 14693"/>
              <a:gd name="connsiteY29" fmla="*/ 12395 h 28206"/>
              <a:gd name="connsiteX30" fmla="*/ 3416 w 14693"/>
              <a:gd name="connsiteY30" fmla="*/ 12915 h 28206"/>
              <a:gd name="connsiteX31" fmla="*/ 253 w 14693"/>
              <a:gd name="connsiteY31" fmla="*/ 26492 h 28206"/>
              <a:gd name="connsiteX32" fmla="*/ 0 w 14693"/>
              <a:gd name="connsiteY32" fmla="*/ 27025 h 28206"/>
              <a:gd name="connsiteX33" fmla="*/ 241 w 14693"/>
              <a:gd name="connsiteY33" fmla="*/ 27228 h 28206"/>
              <a:gd name="connsiteX34" fmla="*/ 634 w 14693"/>
              <a:gd name="connsiteY34" fmla="*/ 27114 h 28206"/>
              <a:gd name="connsiteX35" fmla="*/ 533 w 14693"/>
              <a:gd name="connsiteY35" fmla="*/ 26619 h 28206"/>
              <a:gd name="connsiteX36" fmla="*/ 3886 w 14693"/>
              <a:gd name="connsiteY36" fmla="*/ 12395 h 28206"/>
              <a:gd name="connsiteX37" fmla="*/ 4483 w 14693"/>
              <a:gd name="connsiteY37" fmla="*/ 12166 h 28206"/>
              <a:gd name="connsiteX38" fmla="*/ 4787 w 14693"/>
              <a:gd name="connsiteY38" fmla="*/ 12166 h 28206"/>
              <a:gd name="connsiteX39" fmla="*/ 4914 w 14693"/>
              <a:gd name="connsiteY39" fmla="*/ 12750 h 28206"/>
              <a:gd name="connsiteX40" fmla="*/ 4737 w 14693"/>
              <a:gd name="connsiteY40" fmla="*/ 13220 h 28206"/>
              <a:gd name="connsiteX41" fmla="*/ 5143 w 14693"/>
              <a:gd name="connsiteY41" fmla="*/ 13042 h 28206"/>
              <a:gd name="connsiteX42" fmla="*/ 5016 w 14693"/>
              <a:gd name="connsiteY42" fmla="*/ 12001 h 28206"/>
              <a:gd name="connsiteX43" fmla="*/ 5727 w 14693"/>
              <a:gd name="connsiteY43" fmla="*/ 11518 h 28206"/>
              <a:gd name="connsiteX44" fmla="*/ 5562 w 14693"/>
              <a:gd name="connsiteY44" fmla="*/ 16319 h 28206"/>
              <a:gd name="connsiteX45" fmla="*/ 6426 w 14693"/>
              <a:gd name="connsiteY45" fmla="*/ 16319 h 28206"/>
              <a:gd name="connsiteX46" fmla="*/ 6197 w 14693"/>
              <a:gd name="connsiteY46" fmla="*/ 20561 h 28206"/>
              <a:gd name="connsiteX47" fmla="*/ 6997 w 14693"/>
              <a:gd name="connsiteY47" fmla="*/ 25844 h 28206"/>
              <a:gd name="connsiteX48" fmla="*/ 7061 w 14693"/>
              <a:gd name="connsiteY48" fmla="*/ 27025 h 28206"/>
              <a:gd name="connsiteX49" fmla="*/ 5562 w 14693"/>
              <a:gd name="connsiteY49" fmla="*/ 27457 h 28206"/>
              <a:gd name="connsiteX50" fmla="*/ 7061 w 14693"/>
              <a:gd name="connsiteY50" fmla="*/ 28206 h 28206"/>
              <a:gd name="connsiteX51" fmla="*/ 8788 w 14693"/>
              <a:gd name="connsiteY51" fmla="*/ 27965 h 28206"/>
              <a:gd name="connsiteX52" fmla="*/ 8839 w 14693"/>
              <a:gd name="connsiteY52" fmla="*/ 28206 h 28206"/>
              <a:gd name="connsiteX53" fmla="*/ 10299 w 14693"/>
              <a:gd name="connsiteY53" fmla="*/ 28206 h 28206"/>
              <a:gd name="connsiteX54" fmla="*/ 10299 w 14693"/>
              <a:gd name="connsiteY54" fmla="*/ 27000 h 28206"/>
              <a:gd name="connsiteX55" fmla="*/ 10490 w 14693"/>
              <a:gd name="connsiteY55" fmla="*/ 26911 h 28206"/>
              <a:gd name="connsiteX56" fmla="*/ 9016 w 14693"/>
              <a:gd name="connsiteY56" fmla="*/ 20535 h 28206"/>
              <a:gd name="connsiteX57" fmla="*/ 9067 w 14693"/>
              <a:gd name="connsiteY57" fmla="*/ 19786 h 28206"/>
              <a:gd name="connsiteX58" fmla="*/ 9880 w 14693"/>
              <a:gd name="connsiteY58" fmla="*/ 21513 h 28206"/>
              <a:gd name="connsiteX59" fmla="*/ 11277 w 14693"/>
              <a:gd name="connsiteY59" fmla="*/ 23901 h 28206"/>
              <a:gd name="connsiteX60" fmla="*/ 12471 w 14693"/>
              <a:gd name="connsiteY60" fmla="*/ 26212 h 28206"/>
              <a:gd name="connsiteX61" fmla="*/ 12700 w 14693"/>
              <a:gd name="connsiteY61" fmla="*/ 26377 h 28206"/>
              <a:gd name="connsiteX62" fmla="*/ 12585 w 14693"/>
              <a:gd name="connsiteY62" fmla="*/ 28105 h 28206"/>
              <a:gd name="connsiteX63" fmla="*/ 13919 w 14693"/>
              <a:gd name="connsiteY63" fmla="*/ 27863 h 28206"/>
              <a:gd name="connsiteX64" fmla="*/ 14541 w 14693"/>
              <a:gd name="connsiteY64" fmla="*/ 25920 h 28206"/>
              <a:gd name="connsiteX65" fmla="*/ 14693 w 14693"/>
              <a:gd name="connsiteY65" fmla="*/ 25501 h 28206"/>
              <a:gd name="connsiteX66" fmla="*/ 14554 w 14693"/>
              <a:gd name="connsiteY66" fmla="*/ 24942 h 2820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</a:cxnLst>
            <a:rect l="l" t="t" r="r" b="b"/>
            <a:pathLst>
              <a:path w="14693" h="28206">
                <a:moveTo>
                  <a:pt x="14554" y="24942"/>
                </a:moveTo>
                <a:cubicBezTo>
                  <a:pt x="14554" y="24942"/>
                  <a:pt x="12966" y="20993"/>
                  <a:pt x="12306" y="20624"/>
                </a:cubicBezTo>
                <a:cubicBezTo>
                  <a:pt x="12306" y="20345"/>
                  <a:pt x="12344" y="20294"/>
                  <a:pt x="12344" y="20294"/>
                </a:cubicBezTo>
                <a:cubicBezTo>
                  <a:pt x="12344" y="20294"/>
                  <a:pt x="12928" y="17703"/>
                  <a:pt x="12623" y="17081"/>
                </a:cubicBezTo>
                <a:cubicBezTo>
                  <a:pt x="13068" y="16865"/>
                  <a:pt x="13030" y="16789"/>
                  <a:pt x="13030" y="16789"/>
                </a:cubicBezTo>
                <a:lnTo>
                  <a:pt x="13195" y="14808"/>
                </a:lnTo>
                <a:cubicBezTo>
                  <a:pt x="13195" y="14808"/>
                  <a:pt x="14109" y="13309"/>
                  <a:pt x="14109" y="12065"/>
                </a:cubicBezTo>
                <a:cubicBezTo>
                  <a:pt x="14109" y="10820"/>
                  <a:pt x="12928" y="6096"/>
                  <a:pt x="12623" y="5537"/>
                </a:cubicBezTo>
                <a:cubicBezTo>
                  <a:pt x="12560" y="5130"/>
                  <a:pt x="12382" y="4800"/>
                  <a:pt x="12382" y="4800"/>
                </a:cubicBezTo>
                <a:cubicBezTo>
                  <a:pt x="12382" y="4800"/>
                  <a:pt x="10680" y="3733"/>
                  <a:pt x="9766" y="3454"/>
                </a:cubicBezTo>
                <a:cubicBezTo>
                  <a:pt x="9613" y="3378"/>
                  <a:pt x="9144" y="3302"/>
                  <a:pt x="9144" y="3302"/>
                </a:cubicBezTo>
                <a:lnTo>
                  <a:pt x="9296" y="2921"/>
                </a:lnTo>
                <a:cubicBezTo>
                  <a:pt x="9296" y="2921"/>
                  <a:pt x="9664" y="2260"/>
                  <a:pt x="9321" y="2197"/>
                </a:cubicBezTo>
                <a:cubicBezTo>
                  <a:pt x="9296" y="1930"/>
                  <a:pt x="9321" y="1752"/>
                  <a:pt x="9321" y="1752"/>
                </a:cubicBezTo>
                <a:cubicBezTo>
                  <a:pt x="9321" y="1752"/>
                  <a:pt x="9651" y="1371"/>
                  <a:pt x="9562" y="1066"/>
                </a:cubicBezTo>
                <a:cubicBezTo>
                  <a:pt x="9474" y="774"/>
                  <a:pt x="9181" y="0"/>
                  <a:pt x="8153" y="0"/>
                </a:cubicBezTo>
                <a:cubicBezTo>
                  <a:pt x="7099" y="0"/>
                  <a:pt x="6032" y="711"/>
                  <a:pt x="5499" y="1155"/>
                </a:cubicBezTo>
                <a:cubicBezTo>
                  <a:pt x="5003" y="1562"/>
                  <a:pt x="4508" y="1676"/>
                  <a:pt x="4508" y="1676"/>
                </a:cubicBezTo>
                <a:cubicBezTo>
                  <a:pt x="4508" y="1676"/>
                  <a:pt x="4368" y="2349"/>
                  <a:pt x="5740" y="2374"/>
                </a:cubicBezTo>
                <a:cubicBezTo>
                  <a:pt x="5791" y="2984"/>
                  <a:pt x="5816" y="2997"/>
                  <a:pt x="5664" y="3175"/>
                </a:cubicBezTo>
                <a:cubicBezTo>
                  <a:pt x="5524" y="3378"/>
                  <a:pt x="5613" y="3416"/>
                  <a:pt x="5613" y="3416"/>
                </a:cubicBezTo>
                <a:lnTo>
                  <a:pt x="5956" y="3505"/>
                </a:lnTo>
                <a:cubicBezTo>
                  <a:pt x="5956" y="3505"/>
                  <a:pt x="5994" y="4076"/>
                  <a:pt x="6057" y="4343"/>
                </a:cubicBezTo>
                <a:cubicBezTo>
                  <a:pt x="6095" y="4584"/>
                  <a:pt x="6540" y="4800"/>
                  <a:pt x="6540" y="4800"/>
                </a:cubicBezTo>
                <a:lnTo>
                  <a:pt x="6362" y="5080"/>
                </a:lnTo>
                <a:lnTo>
                  <a:pt x="6083" y="9537"/>
                </a:lnTo>
                <a:cubicBezTo>
                  <a:pt x="6083" y="9537"/>
                  <a:pt x="5448" y="9982"/>
                  <a:pt x="5371" y="10096"/>
                </a:cubicBezTo>
                <a:cubicBezTo>
                  <a:pt x="5270" y="10210"/>
                  <a:pt x="5346" y="10731"/>
                  <a:pt x="4914" y="10795"/>
                </a:cubicBezTo>
                <a:cubicBezTo>
                  <a:pt x="4432" y="10871"/>
                  <a:pt x="3771" y="10960"/>
                  <a:pt x="3771" y="10960"/>
                </a:cubicBezTo>
                <a:cubicBezTo>
                  <a:pt x="3771" y="10960"/>
                  <a:pt x="3276" y="12065"/>
                  <a:pt x="3416" y="12395"/>
                </a:cubicBezTo>
                <a:cubicBezTo>
                  <a:pt x="3517" y="12750"/>
                  <a:pt x="3416" y="12915"/>
                  <a:pt x="3416" y="12915"/>
                </a:cubicBezTo>
                <a:lnTo>
                  <a:pt x="253" y="26492"/>
                </a:lnTo>
                <a:lnTo>
                  <a:pt x="0" y="27025"/>
                </a:lnTo>
                <a:cubicBezTo>
                  <a:pt x="0" y="27025"/>
                  <a:pt x="0" y="27190"/>
                  <a:pt x="241" y="27228"/>
                </a:cubicBezTo>
                <a:cubicBezTo>
                  <a:pt x="469" y="27266"/>
                  <a:pt x="634" y="27114"/>
                  <a:pt x="634" y="27114"/>
                </a:cubicBezTo>
                <a:lnTo>
                  <a:pt x="533" y="26619"/>
                </a:lnTo>
                <a:lnTo>
                  <a:pt x="3886" y="12395"/>
                </a:lnTo>
                <a:cubicBezTo>
                  <a:pt x="3886" y="12395"/>
                  <a:pt x="4343" y="12395"/>
                  <a:pt x="4483" y="12166"/>
                </a:cubicBezTo>
                <a:cubicBezTo>
                  <a:pt x="4737" y="12090"/>
                  <a:pt x="4787" y="12166"/>
                  <a:pt x="4787" y="12166"/>
                </a:cubicBezTo>
                <a:cubicBezTo>
                  <a:pt x="4787" y="12166"/>
                  <a:pt x="4927" y="12420"/>
                  <a:pt x="4914" y="12750"/>
                </a:cubicBezTo>
                <a:cubicBezTo>
                  <a:pt x="4864" y="13081"/>
                  <a:pt x="4737" y="13220"/>
                  <a:pt x="4737" y="13220"/>
                </a:cubicBezTo>
                <a:cubicBezTo>
                  <a:pt x="4737" y="13220"/>
                  <a:pt x="5016" y="13474"/>
                  <a:pt x="5143" y="13042"/>
                </a:cubicBezTo>
                <a:cubicBezTo>
                  <a:pt x="5245" y="12598"/>
                  <a:pt x="5016" y="12001"/>
                  <a:pt x="5016" y="12001"/>
                </a:cubicBezTo>
                <a:lnTo>
                  <a:pt x="5727" y="11518"/>
                </a:lnTo>
                <a:lnTo>
                  <a:pt x="5562" y="16319"/>
                </a:lnTo>
                <a:lnTo>
                  <a:pt x="6426" y="16319"/>
                </a:lnTo>
                <a:cubicBezTo>
                  <a:pt x="6426" y="16319"/>
                  <a:pt x="6184" y="18948"/>
                  <a:pt x="6197" y="20561"/>
                </a:cubicBezTo>
                <a:cubicBezTo>
                  <a:pt x="6235" y="22148"/>
                  <a:pt x="6997" y="25844"/>
                  <a:pt x="6997" y="25844"/>
                </a:cubicBezTo>
                <a:lnTo>
                  <a:pt x="7061" y="27025"/>
                </a:lnTo>
                <a:cubicBezTo>
                  <a:pt x="7061" y="27025"/>
                  <a:pt x="5562" y="27000"/>
                  <a:pt x="5562" y="27457"/>
                </a:cubicBezTo>
                <a:cubicBezTo>
                  <a:pt x="5562" y="27927"/>
                  <a:pt x="6273" y="28244"/>
                  <a:pt x="7061" y="28206"/>
                </a:cubicBezTo>
                <a:cubicBezTo>
                  <a:pt x="7835" y="28130"/>
                  <a:pt x="8788" y="27965"/>
                  <a:pt x="8788" y="27965"/>
                </a:cubicBezTo>
                <a:lnTo>
                  <a:pt x="8839" y="28206"/>
                </a:lnTo>
                <a:lnTo>
                  <a:pt x="10299" y="28206"/>
                </a:lnTo>
                <a:lnTo>
                  <a:pt x="10299" y="27000"/>
                </a:lnTo>
                <a:lnTo>
                  <a:pt x="10490" y="26911"/>
                </a:lnTo>
                <a:cubicBezTo>
                  <a:pt x="10490" y="26911"/>
                  <a:pt x="9664" y="21615"/>
                  <a:pt x="9016" y="20535"/>
                </a:cubicBezTo>
                <a:cubicBezTo>
                  <a:pt x="8978" y="19862"/>
                  <a:pt x="9067" y="19786"/>
                  <a:pt x="9067" y="19786"/>
                </a:cubicBezTo>
                <a:cubicBezTo>
                  <a:pt x="9067" y="19786"/>
                  <a:pt x="9410" y="20853"/>
                  <a:pt x="9880" y="21513"/>
                </a:cubicBezTo>
                <a:cubicBezTo>
                  <a:pt x="10350" y="22199"/>
                  <a:pt x="10756" y="23279"/>
                  <a:pt x="11277" y="23901"/>
                </a:cubicBezTo>
                <a:cubicBezTo>
                  <a:pt x="11772" y="24561"/>
                  <a:pt x="12166" y="26073"/>
                  <a:pt x="12471" y="26212"/>
                </a:cubicBezTo>
                <a:cubicBezTo>
                  <a:pt x="12661" y="26327"/>
                  <a:pt x="12700" y="26377"/>
                  <a:pt x="12700" y="26377"/>
                </a:cubicBezTo>
                <a:lnTo>
                  <a:pt x="12585" y="28105"/>
                </a:lnTo>
                <a:cubicBezTo>
                  <a:pt x="12585" y="28105"/>
                  <a:pt x="13550" y="28206"/>
                  <a:pt x="13919" y="27863"/>
                </a:cubicBezTo>
                <a:cubicBezTo>
                  <a:pt x="14300" y="27495"/>
                  <a:pt x="14503" y="26949"/>
                  <a:pt x="14541" y="25920"/>
                </a:cubicBezTo>
                <a:cubicBezTo>
                  <a:pt x="14693" y="25615"/>
                  <a:pt x="14693" y="25501"/>
                  <a:pt x="14693" y="25501"/>
                </a:cubicBezTo>
                <a:lnTo>
                  <a:pt x="14554" y="24942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2" name="Freeform 3"/>
          <p:cNvSpPr/>
          <p:nvPr/>
        </p:nvSpPr>
        <p:spPr>
          <a:xfrm>
            <a:off x="2031364" y="482837"/>
            <a:ext cx="11849" cy="27292"/>
          </a:xfrm>
          <a:custGeom>
            <a:avLst/>
            <a:gdLst>
              <a:gd name="connsiteX0" fmla="*/ 7810 w 11849"/>
              <a:gd name="connsiteY0" fmla="*/ 1917 h 27292"/>
              <a:gd name="connsiteX1" fmla="*/ 7937 w 11849"/>
              <a:gd name="connsiteY1" fmla="*/ 1498 h 27292"/>
              <a:gd name="connsiteX2" fmla="*/ 7937 w 11849"/>
              <a:gd name="connsiteY2" fmla="*/ 749 h 27292"/>
              <a:gd name="connsiteX3" fmla="*/ 7416 w 11849"/>
              <a:gd name="connsiteY3" fmla="*/ 139 h 27292"/>
              <a:gd name="connsiteX4" fmla="*/ 5994 w 11849"/>
              <a:gd name="connsiteY4" fmla="*/ 0 h 27292"/>
              <a:gd name="connsiteX5" fmla="*/ 4940 w 11849"/>
              <a:gd name="connsiteY5" fmla="*/ 1117 h 27292"/>
              <a:gd name="connsiteX6" fmla="*/ 4940 w 11849"/>
              <a:gd name="connsiteY6" fmla="*/ 1638 h 27292"/>
              <a:gd name="connsiteX7" fmla="*/ 5143 w 11849"/>
              <a:gd name="connsiteY7" fmla="*/ 1917 h 27292"/>
              <a:gd name="connsiteX8" fmla="*/ 5003 w 11849"/>
              <a:gd name="connsiteY8" fmla="*/ 2247 h 27292"/>
              <a:gd name="connsiteX9" fmla="*/ 5283 w 11849"/>
              <a:gd name="connsiteY9" fmla="*/ 2451 h 27292"/>
              <a:gd name="connsiteX10" fmla="*/ 5092 w 11849"/>
              <a:gd name="connsiteY10" fmla="*/ 2781 h 27292"/>
              <a:gd name="connsiteX11" fmla="*/ 4025 w 11849"/>
              <a:gd name="connsiteY11" fmla="*/ 3416 h 27292"/>
              <a:gd name="connsiteX12" fmla="*/ 1638 w 11849"/>
              <a:gd name="connsiteY12" fmla="*/ 5600 h 27292"/>
              <a:gd name="connsiteX13" fmla="*/ 330 w 11849"/>
              <a:gd name="connsiteY13" fmla="*/ 8826 h 27292"/>
              <a:gd name="connsiteX14" fmla="*/ 0 w 11849"/>
              <a:gd name="connsiteY14" fmla="*/ 10452 h 27292"/>
              <a:gd name="connsiteX15" fmla="*/ 203 w 11849"/>
              <a:gd name="connsiteY15" fmla="*/ 11556 h 27292"/>
              <a:gd name="connsiteX16" fmla="*/ 355 w 11849"/>
              <a:gd name="connsiteY16" fmla="*/ 12395 h 27292"/>
              <a:gd name="connsiteX17" fmla="*/ 2057 w 11849"/>
              <a:gd name="connsiteY17" fmla="*/ 13246 h 27292"/>
              <a:gd name="connsiteX18" fmla="*/ 2501 w 11849"/>
              <a:gd name="connsiteY18" fmla="*/ 13728 h 27292"/>
              <a:gd name="connsiteX19" fmla="*/ 2273 w 11849"/>
              <a:gd name="connsiteY19" fmla="*/ 15722 h 27292"/>
              <a:gd name="connsiteX20" fmla="*/ 2476 w 11849"/>
              <a:gd name="connsiteY20" fmla="*/ 16967 h 27292"/>
              <a:gd name="connsiteX21" fmla="*/ 2565 w 11849"/>
              <a:gd name="connsiteY21" fmla="*/ 20167 h 27292"/>
              <a:gd name="connsiteX22" fmla="*/ 2717 w 11849"/>
              <a:gd name="connsiteY22" fmla="*/ 21031 h 27292"/>
              <a:gd name="connsiteX23" fmla="*/ 2781 w 11849"/>
              <a:gd name="connsiteY23" fmla="*/ 22313 h 27292"/>
              <a:gd name="connsiteX24" fmla="*/ 3695 w 11849"/>
              <a:gd name="connsiteY24" fmla="*/ 22974 h 27292"/>
              <a:gd name="connsiteX25" fmla="*/ 4559 w 11849"/>
              <a:gd name="connsiteY25" fmla="*/ 23418 h 27292"/>
              <a:gd name="connsiteX26" fmla="*/ 4559 w 11849"/>
              <a:gd name="connsiteY26" fmla="*/ 24625 h 27292"/>
              <a:gd name="connsiteX27" fmla="*/ 4445 w 11849"/>
              <a:gd name="connsiteY27" fmla="*/ 25628 h 27292"/>
              <a:gd name="connsiteX28" fmla="*/ 4241 w 11849"/>
              <a:gd name="connsiteY28" fmla="*/ 26809 h 27292"/>
              <a:gd name="connsiteX29" fmla="*/ 5664 w 11849"/>
              <a:gd name="connsiteY29" fmla="*/ 26327 h 27292"/>
              <a:gd name="connsiteX30" fmla="*/ 5714 w 11849"/>
              <a:gd name="connsiteY30" fmla="*/ 24574 h 27292"/>
              <a:gd name="connsiteX31" fmla="*/ 5511 w 11849"/>
              <a:gd name="connsiteY31" fmla="*/ 23279 h 27292"/>
              <a:gd name="connsiteX32" fmla="*/ 6730 w 11849"/>
              <a:gd name="connsiteY32" fmla="*/ 23609 h 27292"/>
              <a:gd name="connsiteX33" fmla="*/ 6667 w 11849"/>
              <a:gd name="connsiteY33" fmla="*/ 25793 h 27292"/>
              <a:gd name="connsiteX34" fmla="*/ 6794 w 11849"/>
              <a:gd name="connsiteY34" fmla="*/ 27177 h 27292"/>
              <a:gd name="connsiteX35" fmla="*/ 8343 w 11849"/>
              <a:gd name="connsiteY35" fmla="*/ 27292 h 27292"/>
              <a:gd name="connsiteX36" fmla="*/ 8216 w 11849"/>
              <a:gd name="connsiteY36" fmla="*/ 26390 h 27292"/>
              <a:gd name="connsiteX37" fmla="*/ 7848 w 11849"/>
              <a:gd name="connsiteY37" fmla="*/ 23837 h 27292"/>
              <a:gd name="connsiteX38" fmla="*/ 8928 w 11849"/>
              <a:gd name="connsiteY38" fmla="*/ 21145 h 27292"/>
              <a:gd name="connsiteX39" fmla="*/ 9321 w 11849"/>
              <a:gd name="connsiteY39" fmla="*/ 14820 h 27292"/>
              <a:gd name="connsiteX40" fmla="*/ 9537 w 11849"/>
              <a:gd name="connsiteY40" fmla="*/ 13677 h 27292"/>
              <a:gd name="connsiteX41" fmla="*/ 10160 w 11849"/>
              <a:gd name="connsiteY41" fmla="*/ 13004 h 27292"/>
              <a:gd name="connsiteX42" fmla="*/ 10401 w 11849"/>
              <a:gd name="connsiteY42" fmla="*/ 12255 h 27292"/>
              <a:gd name="connsiteX43" fmla="*/ 10579 w 11849"/>
              <a:gd name="connsiteY43" fmla="*/ 12395 h 27292"/>
              <a:gd name="connsiteX44" fmla="*/ 10909 w 11849"/>
              <a:gd name="connsiteY44" fmla="*/ 13322 h 27292"/>
              <a:gd name="connsiteX45" fmla="*/ 10909 w 11849"/>
              <a:gd name="connsiteY45" fmla="*/ 13462 h 27292"/>
              <a:gd name="connsiteX46" fmla="*/ 11163 w 11849"/>
              <a:gd name="connsiteY46" fmla="*/ 26682 h 27292"/>
              <a:gd name="connsiteX47" fmla="*/ 11506 w 11849"/>
              <a:gd name="connsiteY47" fmla="*/ 26962 h 27292"/>
              <a:gd name="connsiteX48" fmla="*/ 11506 w 11849"/>
              <a:gd name="connsiteY48" fmla="*/ 26225 h 27292"/>
              <a:gd name="connsiteX49" fmla="*/ 11607 w 11849"/>
              <a:gd name="connsiteY49" fmla="*/ 13296 h 27292"/>
              <a:gd name="connsiteX50" fmla="*/ 11849 w 11849"/>
              <a:gd name="connsiteY50" fmla="*/ 12598 h 27292"/>
              <a:gd name="connsiteX51" fmla="*/ 11607 w 11849"/>
              <a:gd name="connsiteY51" fmla="*/ 10871 h 27292"/>
              <a:gd name="connsiteX52" fmla="*/ 10884 w 11849"/>
              <a:gd name="connsiteY52" fmla="*/ 9334 h 27292"/>
              <a:gd name="connsiteX53" fmla="*/ 10579 w 11849"/>
              <a:gd name="connsiteY53" fmla="*/ 7442 h 27292"/>
              <a:gd name="connsiteX54" fmla="*/ 10045 w 11849"/>
              <a:gd name="connsiteY54" fmla="*/ 6591 h 27292"/>
              <a:gd name="connsiteX55" fmla="*/ 9855 w 11849"/>
              <a:gd name="connsiteY55" fmla="*/ 5943 h 27292"/>
              <a:gd name="connsiteX56" fmla="*/ 9055 w 11849"/>
              <a:gd name="connsiteY56" fmla="*/ 4673 h 27292"/>
              <a:gd name="connsiteX57" fmla="*/ 7366 w 11849"/>
              <a:gd name="connsiteY57" fmla="*/ 3924 h 27292"/>
              <a:gd name="connsiteX58" fmla="*/ 7302 w 11849"/>
              <a:gd name="connsiteY58" fmla="*/ 3530 h 27292"/>
              <a:gd name="connsiteX59" fmla="*/ 7721 w 11849"/>
              <a:gd name="connsiteY59" fmla="*/ 2717 h 27292"/>
              <a:gd name="connsiteX60" fmla="*/ 7810 w 11849"/>
              <a:gd name="connsiteY60" fmla="*/ 1917 h 2729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</a:cxnLst>
            <a:rect l="l" t="t" r="r" b="b"/>
            <a:pathLst>
              <a:path w="11849" h="27292">
                <a:moveTo>
                  <a:pt x="7810" y="1917"/>
                </a:moveTo>
                <a:lnTo>
                  <a:pt x="7937" y="1498"/>
                </a:lnTo>
                <a:lnTo>
                  <a:pt x="7937" y="749"/>
                </a:lnTo>
                <a:lnTo>
                  <a:pt x="7416" y="139"/>
                </a:lnTo>
                <a:cubicBezTo>
                  <a:pt x="7416" y="139"/>
                  <a:pt x="6489" y="-38"/>
                  <a:pt x="5994" y="0"/>
                </a:cubicBezTo>
                <a:cubicBezTo>
                  <a:pt x="5511" y="38"/>
                  <a:pt x="5003" y="812"/>
                  <a:pt x="4940" y="1117"/>
                </a:cubicBezTo>
                <a:cubicBezTo>
                  <a:pt x="4813" y="1219"/>
                  <a:pt x="4749" y="1498"/>
                  <a:pt x="4940" y="1638"/>
                </a:cubicBezTo>
                <a:cubicBezTo>
                  <a:pt x="5118" y="1777"/>
                  <a:pt x="5143" y="1917"/>
                  <a:pt x="5143" y="1917"/>
                </a:cubicBezTo>
                <a:cubicBezTo>
                  <a:pt x="5143" y="1917"/>
                  <a:pt x="4952" y="2146"/>
                  <a:pt x="5003" y="2247"/>
                </a:cubicBezTo>
                <a:cubicBezTo>
                  <a:pt x="5092" y="2324"/>
                  <a:pt x="5283" y="2311"/>
                  <a:pt x="5283" y="2451"/>
                </a:cubicBezTo>
                <a:cubicBezTo>
                  <a:pt x="5283" y="2578"/>
                  <a:pt x="5283" y="2819"/>
                  <a:pt x="5092" y="2781"/>
                </a:cubicBezTo>
                <a:cubicBezTo>
                  <a:pt x="4864" y="2768"/>
                  <a:pt x="4127" y="3048"/>
                  <a:pt x="4025" y="3416"/>
                </a:cubicBezTo>
                <a:cubicBezTo>
                  <a:pt x="3898" y="3581"/>
                  <a:pt x="2743" y="3949"/>
                  <a:pt x="1638" y="5600"/>
                </a:cubicBezTo>
                <a:cubicBezTo>
                  <a:pt x="533" y="7251"/>
                  <a:pt x="330" y="8153"/>
                  <a:pt x="330" y="8826"/>
                </a:cubicBezTo>
                <a:cubicBezTo>
                  <a:pt x="330" y="9499"/>
                  <a:pt x="203" y="10109"/>
                  <a:pt x="0" y="10452"/>
                </a:cubicBezTo>
                <a:cubicBezTo>
                  <a:pt x="-203" y="10756"/>
                  <a:pt x="152" y="11366"/>
                  <a:pt x="203" y="11556"/>
                </a:cubicBezTo>
                <a:cubicBezTo>
                  <a:pt x="254" y="11722"/>
                  <a:pt x="330" y="12153"/>
                  <a:pt x="355" y="12395"/>
                </a:cubicBezTo>
                <a:cubicBezTo>
                  <a:pt x="393" y="12649"/>
                  <a:pt x="1041" y="13855"/>
                  <a:pt x="2057" y="13246"/>
                </a:cubicBezTo>
                <a:cubicBezTo>
                  <a:pt x="2298" y="13080"/>
                  <a:pt x="2565" y="13322"/>
                  <a:pt x="2501" y="13728"/>
                </a:cubicBezTo>
                <a:cubicBezTo>
                  <a:pt x="2425" y="14109"/>
                  <a:pt x="2273" y="15722"/>
                  <a:pt x="2273" y="15722"/>
                </a:cubicBezTo>
                <a:cubicBezTo>
                  <a:pt x="2273" y="15722"/>
                  <a:pt x="2298" y="16408"/>
                  <a:pt x="2476" y="16967"/>
                </a:cubicBezTo>
                <a:cubicBezTo>
                  <a:pt x="2654" y="17500"/>
                  <a:pt x="2565" y="20167"/>
                  <a:pt x="2565" y="20167"/>
                </a:cubicBezTo>
                <a:cubicBezTo>
                  <a:pt x="2565" y="20167"/>
                  <a:pt x="2628" y="20777"/>
                  <a:pt x="2717" y="21031"/>
                </a:cubicBezTo>
                <a:cubicBezTo>
                  <a:pt x="2819" y="21272"/>
                  <a:pt x="2781" y="22313"/>
                  <a:pt x="2781" y="22313"/>
                </a:cubicBezTo>
                <a:cubicBezTo>
                  <a:pt x="2781" y="22313"/>
                  <a:pt x="3289" y="22948"/>
                  <a:pt x="3695" y="22974"/>
                </a:cubicBezTo>
                <a:cubicBezTo>
                  <a:pt x="4064" y="22999"/>
                  <a:pt x="4356" y="22898"/>
                  <a:pt x="4559" y="23418"/>
                </a:cubicBezTo>
                <a:cubicBezTo>
                  <a:pt x="4762" y="23939"/>
                  <a:pt x="4483" y="24206"/>
                  <a:pt x="4559" y="24625"/>
                </a:cubicBezTo>
                <a:cubicBezTo>
                  <a:pt x="4610" y="25044"/>
                  <a:pt x="4610" y="25260"/>
                  <a:pt x="4445" y="25628"/>
                </a:cubicBezTo>
                <a:cubicBezTo>
                  <a:pt x="4267" y="26022"/>
                  <a:pt x="3873" y="26657"/>
                  <a:pt x="4241" y="26809"/>
                </a:cubicBezTo>
                <a:cubicBezTo>
                  <a:pt x="4610" y="26949"/>
                  <a:pt x="5384" y="26873"/>
                  <a:pt x="5664" y="26327"/>
                </a:cubicBezTo>
                <a:cubicBezTo>
                  <a:pt x="5931" y="25768"/>
                  <a:pt x="5753" y="24993"/>
                  <a:pt x="5714" y="24574"/>
                </a:cubicBezTo>
                <a:cubicBezTo>
                  <a:pt x="5676" y="24155"/>
                  <a:pt x="5207" y="23329"/>
                  <a:pt x="5511" y="23279"/>
                </a:cubicBezTo>
                <a:cubicBezTo>
                  <a:pt x="5816" y="23228"/>
                  <a:pt x="6489" y="23647"/>
                  <a:pt x="6730" y="23609"/>
                </a:cubicBezTo>
                <a:cubicBezTo>
                  <a:pt x="6896" y="23977"/>
                  <a:pt x="6794" y="25285"/>
                  <a:pt x="6667" y="25793"/>
                </a:cubicBezTo>
                <a:cubicBezTo>
                  <a:pt x="6578" y="26301"/>
                  <a:pt x="6337" y="26923"/>
                  <a:pt x="6794" y="27177"/>
                </a:cubicBezTo>
                <a:cubicBezTo>
                  <a:pt x="7264" y="27419"/>
                  <a:pt x="8026" y="27317"/>
                  <a:pt x="8343" y="27292"/>
                </a:cubicBezTo>
                <a:cubicBezTo>
                  <a:pt x="8636" y="27266"/>
                  <a:pt x="8508" y="26784"/>
                  <a:pt x="8216" y="26390"/>
                </a:cubicBezTo>
                <a:cubicBezTo>
                  <a:pt x="7950" y="25996"/>
                  <a:pt x="7810" y="25184"/>
                  <a:pt x="7848" y="23837"/>
                </a:cubicBezTo>
                <a:cubicBezTo>
                  <a:pt x="8153" y="23494"/>
                  <a:pt x="8724" y="23698"/>
                  <a:pt x="8928" y="21145"/>
                </a:cubicBezTo>
                <a:cubicBezTo>
                  <a:pt x="9182" y="19850"/>
                  <a:pt x="9499" y="15976"/>
                  <a:pt x="9321" y="14820"/>
                </a:cubicBezTo>
                <a:cubicBezTo>
                  <a:pt x="9537" y="14236"/>
                  <a:pt x="9588" y="14160"/>
                  <a:pt x="9537" y="13677"/>
                </a:cubicBezTo>
                <a:cubicBezTo>
                  <a:pt x="9740" y="13373"/>
                  <a:pt x="9905" y="13004"/>
                  <a:pt x="10160" y="13004"/>
                </a:cubicBezTo>
                <a:cubicBezTo>
                  <a:pt x="10426" y="13004"/>
                  <a:pt x="10401" y="12255"/>
                  <a:pt x="10401" y="12255"/>
                </a:cubicBezTo>
                <a:cubicBezTo>
                  <a:pt x="10401" y="12255"/>
                  <a:pt x="10528" y="12217"/>
                  <a:pt x="10579" y="12395"/>
                </a:cubicBezTo>
                <a:cubicBezTo>
                  <a:pt x="10629" y="12585"/>
                  <a:pt x="10896" y="13080"/>
                  <a:pt x="10909" y="13322"/>
                </a:cubicBezTo>
                <a:cubicBezTo>
                  <a:pt x="10934" y="13576"/>
                  <a:pt x="10909" y="13462"/>
                  <a:pt x="10909" y="13462"/>
                </a:cubicBezTo>
                <a:lnTo>
                  <a:pt x="11163" y="26682"/>
                </a:lnTo>
                <a:cubicBezTo>
                  <a:pt x="11163" y="26682"/>
                  <a:pt x="11265" y="27025"/>
                  <a:pt x="11506" y="26962"/>
                </a:cubicBezTo>
                <a:cubicBezTo>
                  <a:pt x="11747" y="26923"/>
                  <a:pt x="11506" y="26225"/>
                  <a:pt x="11506" y="26225"/>
                </a:cubicBezTo>
                <a:lnTo>
                  <a:pt x="11607" y="13296"/>
                </a:lnTo>
                <a:cubicBezTo>
                  <a:pt x="11607" y="13296"/>
                  <a:pt x="11607" y="12687"/>
                  <a:pt x="11849" y="12598"/>
                </a:cubicBezTo>
                <a:cubicBezTo>
                  <a:pt x="12103" y="12547"/>
                  <a:pt x="12001" y="11404"/>
                  <a:pt x="11607" y="10871"/>
                </a:cubicBezTo>
                <a:cubicBezTo>
                  <a:pt x="11201" y="10350"/>
                  <a:pt x="10858" y="9944"/>
                  <a:pt x="10884" y="9334"/>
                </a:cubicBezTo>
                <a:cubicBezTo>
                  <a:pt x="10896" y="8737"/>
                  <a:pt x="10845" y="7962"/>
                  <a:pt x="10579" y="7442"/>
                </a:cubicBezTo>
                <a:cubicBezTo>
                  <a:pt x="10337" y="6946"/>
                  <a:pt x="10045" y="6591"/>
                  <a:pt x="10045" y="6591"/>
                </a:cubicBezTo>
                <a:cubicBezTo>
                  <a:pt x="10045" y="6591"/>
                  <a:pt x="9905" y="6388"/>
                  <a:pt x="9855" y="5943"/>
                </a:cubicBezTo>
                <a:cubicBezTo>
                  <a:pt x="9817" y="5511"/>
                  <a:pt x="9613" y="5003"/>
                  <a:pt x="9055" y="4673"/>
                </a:cubicBezTo>
                <a:cubicBezTo>
                  <a:pt x="8508" y="4356"/>
                  <a:pt x="7899" y="3924"/>
                  <a:pt x="7366" y="3924"/>
                </a:cubicBezTo>
                <a:cubicBezTo>
                  <a:pt x="7124" y="3924"/>
                  <a:pt x="7124" y="3657"/>
                  <a:pt x="7302" y="3530"/>
                </a:cubicBezTo>
                <a:cubicBezTo>
                  <a:pt x="7480" y="3416"/>
                  <a:pt x="7683" y="3187"/>
                  <a:pt x="7721" y="2717"/>
                </a:cubicBezTo>
                <a:cubicBezTo>
                  <a:pt x="7747" y="2374"/>
                  <a:pt x="7632" y="2057"/>
                  <a:pt x="7810" y="1917"/>
                </a:cubicBez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00" y="177800"/>
            <a:ext cx="673100" cy="673100"/>
          </a:xfrm>
          <a:prstGeom prst="rect">
            <a:avLst/>
          </a:prstGeom>
          <a:noFill/>
        </p:spPr>
      </p:pic>
      <p:pic>
        <p:nvPicPr>
          <p:cNvPr id="105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48700" y="304800"/>
            <a:ext cx="342900" cy="393700"/>
          </a:xfrm>
          <a:prstGeom prst="rect">
            <a:avLst/>
          </a:prstGeom>
          <a:noFill/>
        </p:spPr>
      </p:pic>
      <p:pic>
        <p:nvPicPr>
          <p:cNvPr id="1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88400" y="749300"/>
            <a:ext cx="190500" cy="76200"/>
          </a:xfrm>
          <a:prstGeom prst="rect">
            <a:avLst/>
          </a:prstGeom>
          <a:noFill/>
        </p:spPr>
      </p:pic>
      <p:pic>
        <p:nvPicPr>
          <p:cNvPr id="1052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978900" y="749300"/>
            <a:ext cx="76200" cy="76200"/>
          </a:xfrm>
          <a:prstGeom prst="rect">
            <a:avLst/>
          </a:prstGeom>
          <a:noFill/>
        </p:spPr>
      </p:pic>
      <p:pic>
        <p:nvPicPr>
          <p:cNvPr id="1053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347200" y="749300"/>
            <a:ext cx="76200" cy="76200"/>
          </a:xfrm>
          <a:prstGeom prst="rect">
            <a:avLst/>
          </a:prstGeom>
          <a:noFill/>
        </p:spPr>
      </p:pic>
      <p:pic>
        <p:nvPicPr>
          <p:cNvPr id="1054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436100" y="279400"/>
            <a:ext cx="101600" cy="50800"/>
          </a:xfrm>
          <a:prstGeom prst="rect">
            <a:avLst/>
          </a:prstGeom>
          <a:noFill/>
        </p:spPr>
      </p:pic>
      <p:pic>
        <p:nvPicPr>
          <p:cNvPr id="1055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563100" y="279400"/>
            <a:ext cx="88900" cy="50800"/>
          </a:xfrm>
          <a:prstGeom prst="rect">
            <a:avLst/>
          </a:prstGeom>
          <a:noFill/>
        </p:spPr>
      </p:pic>
      <p:pic>
        <p:nvPicPr>
          <p:cNvPr id="1056" name="Picture 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690100" y="279400"/>
            <a:ext cx="88900" cy="50800"/>
          </a:xfrm>
          <a:prstGeom prst="rect">
            <a:avLst/>
          </a:prstGeom>
          <a:noFill/>
        </p:spPr>
      </p:pic>
      <p:sp>
        <p:nvSpPr>
          <p:cNvPr id="1068" name="Rectángulo 1067"/>
          <p:cNvSpPr/>
          <p:nvPr/>
        </p:nvSpPr>
        <p:spPr>
          <a:xfrm>
            <a:off x="50393" y="1005766"/>
            <a:ext cx="80730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INGRESOS </a:t>
            </a:r>
            <a:r>
              <a:rPr lang="es-MX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AUTOGENERADOS MCM</a:t>
            </a:r>
            <a:endParaRPr lang="es-MX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s-MX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1er Trimestre 2016</a:t>
            </a:r>
            <a:endParaRPr lang="es-MX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9" name="Rectángulo 1068"/>
          <p:cNvSpPr/>
          <p:nvPr/>
        </p:nvSpPr>
        <p:spPr>
          <a:xfrm>
            <a:off x="8186331" y="972504"/>
            <a:ext cx="1866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schemeClr val="bg1"/>
                </a:solidFill>
              </a:rPr>
              <a:t>ACTUALIZACIÓN</a:t>
            </a:r>
          </a:p>
          <a:p>
            <a:pPr algn="ctr">
              <a:defRPr/>
            </a:pPr>
            <a:r>
              <a:rPr lang="es-MX" b="1" dirty="0" smtClean="0">
                <a:solidFill>
                  <a:schemeClr val="bg1"/>
                </a:solidFill>
              </a:rPr>
              <a:t>MAR  2016</a:t>
            </a:r>
            <a:endParaRPr lang="es-MX" sz="3600" b="1" dirty="0">
              <a:solidFill>
                <a:schemeClr val="bg1"/>
              </a:solidFill>
            </a:endParaRPr>
          </a:p>
        </p:txBody>
      </p:sp>
      <p:sp>
        <p:nvSpPr>
          <p:cNvPr id="115" name="2 CuadroTexto"/>
          <p:cNvSpPr txBox="1">
            <a:spLocks noChangeArrowheads="1"/>
          </p:cNvSpPr>
          <p:nvPr/>
        </p:nvSpPr>
        <p:spPr bwMode="auto">
          <a:xfrm>
            <a:off x="2063750" y="1887316"/>
            <a:ext cx="55446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es-MX" sz="3200" b="1" dirty="0">
                <a:solidFill>
                  <a:schemeClr val="bg1">
                    <a:lumMod val="50000"/>
                  </a:schemeClr>
                </a:solidFill>
              </a:rPr>
              <a:t>Total: </a:t>
            </a:r>
            <a:r>
              <a:rPr lang="es-MX" sz="3200" b="1" dirty="0" smtClean="0">
                <a:solidFill>
                  <a:schemeClr val="bg1">
                    <a:lumMod val="50000"/>
                  </a:schemeClr>
                </a:solidFill>
              </a:rPr>
              <a:t>$262,967.24</a:t>
            </a:r>
            <a:endParaRPr lang="es-MX" sz="3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6" name="Imagen 9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179" y="240736"/>
            <a:ext cx="692421" cy="607791"/>
          </a:xfrm>
          <a:prstGeom prst="rect">
            <a:avLst/>
          </a:prstGeom>
        </p:spPr>
      </p:pic>
      <p:graphicFrame>
        <p:nvGraphicFramePr>
          <p:cNvPr id="113" name="Gráfico 1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8636218"/>
              </p:ext>
            </p:extLst>
          </p:nvPr>
        </p:nvGraphicFramePr>
        <p:xfrm>
          <a:off x="1881225" y="2691614"/>
          <a:ext cx="6199991" cy="3608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98" name="CuadroTexto 97"/>
          <p:cNvSpPr txBox="1"/>
          <p:nvPr/>
        </p:nvSpPr>
        <p:spPr>
          <a:xfrm>
            <a:off x="152400" y="72390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chemeClr val="bg1">
                    <a:lumMod val="50000"/>
                  </a:schemeClr>
                </a:solidFill>
                <a:latin typeface="Bradley Hand ITC" panose="03070402050302030203" pitchFamily="66" charset="0"/>
              </a:rPr>
              <a:t>Validó</a:t>
            </a:r>
          </a:p>
          <a:p>
            <a:r>
              <a:rPr lang="es-MX" sz="1200" b="1" dirty="0" smtClean="0">
                <a:solidFill>
                  <a:schemeClr val="bg1">
                    <a:lumMod val="50000"/>
                  </a:schemeClr>
                </a:solidFill>
                <a:latin typeface="Bradley Hand ITC" panose="03070402050302030203" pitchFamily="66" charset="0"/>
              </a:rPr>
              <a:t>José María Espinasa Yllades</a:t>
            </a:r>
            <a:endParaRPr lang="es-MX" sz="1200" b="1" dirty="0">
              <a:solidFill>
                <a:schemeClr val="bg1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38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50393" y="951763"/>
            <a:ext cx="8073085" cy="744321"/>
          </a:xfrm>
          <a:custGeom>
            <a:avLst/>
            <a:gdLst>
              <a:gd name="connsiteX0" fmla="*/ 8073084 w 8073085"/>
              <a:gd name="connsiteY0" fmla="*/ 744321 h 744321"/>
              <a:gd name="connsiteX1" fmla="*/ 0 w 8073085"/>
              <a:gd name="connsiteY1" fmla="*/ 744321 h 744321"/>
              <a:gd name="connsiteX2" fmla="*/ 0 w 8073085"/>
              <a:gd name="connsiteY2" fmla="*/ 0 h 744321"/>
              <a:gd name="connsiteX3" fmla="*/ 8073084 w 8073085"/>
              <a:gd name="connsiteY3" fmla="*/ 0 h 744321"/>
              <a:gd name="connsiteX4" fmla="*/ 8073084 w 8073085"/>
              <a:gd name="connsiteY4" fmla="*/ 744321 h 7443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8073085" h="744321">
                <a:moveTo>
                  <a:pt x="8073084" y="744321"/>
                </a:moveTo>
                <a:lnTo>
                  <a:pt x="0" y="744321"/>
                </a:lnTo>
                <a:lnTo>
                  <a:pt x="0" y="0"/>
                </a:lnTo>
                <a:lnTo>
                  <a:pt x="8073084" y="0"/>
                </a:lnTo>
                <a:lnTo>
                  <a:pt x="8073084" y="744321"/>
                </a:lnTo>
              </a:path>
            </a:pathLst>
          </a:custGeom>
          <a:solidFill>
            <a:srgbClr val="FF66CC">
              <a:alpha val="72000"/>
            </a:srgbClr>
          </a:solidFill>
          <a:ln w="12700">
            <a:solidFill>
              <a:schemeClr val="tx1">
                <a:alpha val="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Freeform 3"/>
          <p:cNvSpPr/>
          <p:nvPr/>
        </p:nvSpPr>
        <p:spPr>
          <a:xfrm>
            <a:off x="8186331" y="951763"/>
            <a:ext cx="1866328" cy="744321"/>
          </a:xfrm>
          <a:custGeom>
            <a:avLst/>
            <a:gdLst>
              <a:gd name="connsiteX0" fmla="*/ 0 w 1866328"/>
              <a:gd name="connsiteY0" fmla="*/ 744321 h 744321"/>
              <a:gd name="connsiteX1" fmla="*/ 1866327 w 1866328"/>
              <a:gd name="connsiteY1" fmla="*/ 744321 h 744321"/>
              <a:gd name="connsiteX2" fmla="*/ 1866327 w 1866328"/>
              <a:gd name="connsiteY2" fmla="*/ 0 h 744321"/>
              <a:gd name="connsiteX3" fmla="*/ 0 w 1866328"/>
              <a:gd name="connsiteY3" fmla="*/ 0 h 744321"/>
              <a:gd name="connsiteX4" fmla="*/ 0 w 1866328"/>
              <a:gd name="connsiteY4" fmla="*/ 744321 h 7443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866328" h="744321">
                <a:moveTo>
                  <a:pt x="0" y="744321"/>
                </a:moveTo>
                <a:lnTo>
                  <a:pt x="1866327" y="744321"/>
                </a:lnTo>
                <a:lnTo>
                  <a:pt x="1866327" y="0"/>
                </a:lnTo>
                <a:lnTo>
                  <a:pt x="0" y="0"/>
                </a:lnTo>
                <a:lnTo>
                  <a:pt x="0" y="744321"/>
                </a:lnTo>
              </a:path>
            </a:pathLst>
          </a:custGeom>
          <a:solidFill>
            <a:srgbClr val="D1D3D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Freeform 3"/>
          <p:cNvSpPr/>
          <p:nvPr/>
        </p:nvSpPr>
        <p:spPr>
          <a:xfrm>
            <a:off x="-1507" y="7150100"/>
            <a:ext cx="10054166" cy="12700"/>
          </a:xfrm>
          <a:custGeom>
            <a:avLst/>
            <a:gdLst>
              <a:gd name="connsiteX0" fmla="*/ 6350 w 10054166"/>
              <a:gd name="connsiteY0" fmla="*/ 6350 h 12700"/>
              <a:gd name="connsiteX1" fmla="*/ 10047817 w 10054166"/>
              <a:gd name="connsiteY1" fmla="*/ 6350 h 127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054166" h="12700">
                <a:moveTo>
                  <a:pt x="6350" y="6350"/>
                </a:moveTo>
                <a:lnTo>
                  <a:pt x="10047817" y="6350"/>
                </a:lnTo>
              </a:path>
            </a:pathLst>
          </a:custGeom>
          <a:ln w="9525">
            <a:solidFill>
              <a:srgbClr val="6568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Freeform 3"/>
          <p:cNvSpPr/>
          <p:nvPr/>
        </p:nvSpPr>
        <p:spPr>
          <a:xfrm>
            <a:off x="8666747" y="760102"/>
            <a:ext cx="46965" cy="53136"/>
          </a:xfrm>
          <a:custGeom>
            <a:avLst/>
            <a:gdLst>
              <a:gd name="connsiteX0" fmla="*/ 0 w 46965"/>
              <a:gd name="connsiteY0" fmla="*/ 26720 h 53136"/>
              <a:gd name="connsiteX1" fmla="*/ 0 w 46965"/>
              <a:gd name="connsiteY1" fmla="*/ 26581 h 53136"/>
              <a:gd name="connsiteX2" fmla="*/ 26492 w 46965"/>
              <a:gd name="connsiteY2" fmla="*/ 0 h 53136"/>
              <a:gd name="connsiteX3" fmla="*/ 46596 w 46965"/>
              <a:gd name="connsiteY3" fmla="*/ 8000 h 53136"/>
              <a:gd name="connsiteX4" fmla="*/ 40817 w 46965"/>
              <a:gd name="connsiteY4" fmla="*/ 14706 h 53136"/>
              <a:gd name="connsiteX5" fmla="*/ 26416 w 46965"/>
              <a:gd name="connsiteY5" fmla="*/ 8293 h 53136"/>
              <a:gd name="connsiteX6" fmla="*/ 9487 w 46965"/>
              <a:gd name="connsiteY6" fmla="*/ 26428 h 53136"/>
              <a:gd name="connsiteX7" fmla="*/ 9487 w 46965"/>
              <a:gd name="connsiteY7" fmla="*/ 26581 h 53136"/>
              <a:gd name="connsiteX8" fmla="*/ 26416 w 46965"/>
              <a:gd name="connsiteY8" fmla="*/ 44843 h 53136"/>
              <a:gd name="connsiteX9" fmla="*/ 41161 w 46965"/>
              <a:gd name="connsiteY9" fmla="*/ 38176 h 53136"/>
              <a:gd name="connsiteX10" fmla="*/ 46964 w 46965"/>
              <a:gd name="connsiteY10" fmla="*/ 44030 h 53136"/>
              <a:gd name="connsiteX11" fmla="*/ 26111 w 46965"/>
              <a:gd name="connsiteY11" fmla="*/ 53136 h 53136"/>
              <a:gd name="connsiteX12" fmla="*/ 0 w 46965"/>
              <a:gd name="connsiteY12" fmla="*/ 26720 h 5313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46965" h="53136">
                <a:moveTo>
                  <a:pt x="0" y="26720"/>
                </a:moveTo>
                <a:lnTo>
                  <a:pt x="0" y="26581"/>
                </a:lnTo>
                <a:cubicBezTo>
                  <a:pt x="0" y="11963"/>
                  <a:pt x="10934" y="0"/>
                  <a:pt x="26492" y="0"/>
                </a:cubicBezTo>
                <a:cubicBezTo>
                  <a:pt x="35953" y="0"/>
                  <a:pt x="41694" y="3314"/>
                  <a:pt x="46596" y="8000"/>
                </a:cubicBezTo>
                <a:lnTo>
                  <a:pt x="40817" y="14706"/>
                </a:lnTo>
                <a:cubicBezTo>
                  <a:pt x="36652" y="10896"/>
                  <a:pt x="32296" y="8293"/>
                  <a:pt x="26416" y="8293"/>
                </a:cubicBezTo>
                <a:cubicBezTo>
                  <a:pt x="16586" y="8293"/>
                  <a:pt x="9487" y="16370"/>
                  <a:pt x="9487" y="26428"/>
                </a:cubicBezTo>
                <a:lnTo>
                  <a:pt x="9487" y="26581"/>
                </a:lnTo>
                <a:cubicBezTo>
                  <a:pt x="9487" y="36601"/>
                  <a:pt x="16586" y="44843"/>
                  <a:pt x="26416" y="44843"/>
                </a:cubicBezTo>
                <a:cubicBezTo>
                  <a:pt x="32728" y="44843"/>
                  <a:pt x="36754" y="42290"/>
                  <a:pt x="41161" y="38176"/>
                </a:cubicBezTo>
                <a:lnTo>
                  <a:pt x="46964" y="44030"/>
                </a:lnTo>
                <a:cubicBezTo>
                  <a:pt x="41592" y="49593"/>
                  <a:pt x="35724" y="53136"/>
                  <a:pt x="26111" y="53136"/>
                </a:cubicBezTo>
                <a:cubicBezTo>
                  <a:pt x="11150" y="53136"/>
                  <a:pt x="0" y="41465"/>
                  <a:pt x="0" y="26720"/>
                </a:cubicBez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Freeform 3"/>
          <p:cNvSpPr/>
          <p:nvPr/>
        </p:nvSpPr>
        <p:spPr>
          <a:xfrm>
            <a:off x="8723680" y="761009"/>
            <a:ext cx="9042" cy="51358"/>
          </a:xfrm>
          <a:custGeom>
            <a:avLst/>
            <a:gdLst>
              <a:gd name="connsiteX0" fmla="*/ 4521 w 9042"/>
              <a:gd name="connsiteY0" fmla="*/ 0 h 51358"/>
              <a:gd name="connsiteX1" fmla="*/ 4521 w 9042"/>
              <a:gd name="connsiteY1" fmla="*/ 51358 h 5135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9042" h="51358">
                <a:moveTo>
                  <a:pt x="4521" y="0"/>
                </a:moveTo>
                <a:lnTo>
                  <a:pt x="4521" y="51358"/>
                </a:lnTo>
              </a:path>
            </a:pathLst>
          </a:custGeom>
          <a:ln w="0">
            <a:solidFill>
              <a:srgbClr val="1A1713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Freeform 3"/>
          <p:cNvSpPr/>
          <p:nvPr/>
        </p:nvSpPr>
        <p:spPr>
          <a:xfrm>
            <a:off x="8745635" y="761003"/>
            <a:ext cx="43967" cy="52158"/>
          </a:xfrm>
          <a:custGeom>
            <a:avLst/>
            <a:gdLst>
              <a:gd name="connsiteX0" fmla="*/ 0 w 43967"/>
              <a:gd name="connsiteY0" fmla="*/ 29565 h 52158"/>
              <a:gd name="connsiteX1" fmla="*/ 0 w 43967"/>
              <a:gd name="connsiteY1" fmla="*/ 0 h 52158"/>
              <a:gd name="connsiteX2" fmla="*/ 9029 w 43967"/>
              <a:gd name="connsiteY2" fmla="*/ 0 h 52158"/>
              <a:gd name="connsiteX3" fmla="*/ 9029 w 43967"/>
              <a:gd name="connsiteY3" fmla="*/ 29197 h 52158"/>
              <a:gd name="connsiteX4" fmla="*/ 22009 w 43967"/>
              <a:gd name="connsiteY4" fmla="*/ 43891 h 52158"/>
              <a:gd name="connsiteX5" fmla="*/ 34938 w 43967"/>
              <a:gd name="connsiteY5" fmla="*/ 29565 h 52158"/>
              <a:gd name="connsiteX6" fmla="*/ 34938 w 43967"/>
              <a:gd name="connsiteY6" fmla="*/ 0 h 52158"/>
              <a:gd name="connsiteX7" fmla="*/ 43967 w 43967"/>
              <a:gd name="connsiteY7" fmla="*/ 0 h 52158"/>
              <a:gd name="connsiteX8" fmla="*/ 43967 w 43967"/>
              <a:gd name="connsiteY8" fmla="*/ 29108 h 52158"/>
              <a:gd name="connsiteX9" fmla="*/ 21882 w 43967"/>
              <a:gd name="connsiteY9" fmla="*/ 52158 h 52158"/>
              <a:gd name="connsiteX10" fmla="*/ 0 w 43967"/>
              <a:gd name="connsiteY10" fmla="*/ 29565 h 5215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</a:cxnLst>
            <a:rect l="l" t="t" r="r" b="b"/>
            <a:pathLst>
              <a:path w="43967" h="52158">
                <a:moveTo>
                  <a:pt x="0" y="29565"/>
                </a:moveTo>
                <a:lnTo>
                  <a:pt x="0" y="0"/>
                </a:lnTo>
                <a:lnTo>
                  <a:pt x="9029" y="0"/>
                </a:lnTo>
                <a:lnTo>
                  <a:pt x="9029" y="29197"/>
                </a:lnTo>
                <a:cubicBezTo>
                  <a:pt x="9029" y="38734"/>
                  <a:pt x="13944" y="43891"/>
                  <a:pt x="22009" y="43891"/>
                </a:cubicBezTo>
                <a:cubicBezTo>
                  <a:pt x="30010" y="43891"/>
                  <a:pt x="34938" y="39027"/>
                  <a:pt x="34938" y="29565"/>
                </a:cubicBezTo>
                <a:lnTo>
                  <a:pt x="34938" y="0"/>
                </a:lnTo>
                <a:lnTo>
                  <a:pt x="43967" y="0"/>
                </a:lnTo>
                <a:lnTo>
                  <a:pt x="43967" y="29108"/>
                </a:lnTo>
                <a:cubicBezTo>
                  <a:pt x="43967" y="44462"/>
                  <a:pt x="35293" y="52158"/>
                  <a:pt x="21882" y="52158"/>
                </a:cubicBezTo>
                <a:cubicBezTo>
                  <a:pt x="8521" y="52158"/>
                  <a:pt x="0" y="44462"/>
                  <a:pt x="0" y="29565"/>
                </a:cubicBez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Freeform 3"/>
          <p:cNvSpPr/>
          <p:nvPr/>
        </p:nvSpPr>
        <p:spPr>
          <a:xfrm>
            <a:off x="9050627" y="761006"/>
            <a:ext cx="38442" cy="51358"/>
          </a:xfrm>
          <a:custGeom>
            <a:avLst/>
            <a:gdLst>
              <a:gd name="connsiteX0" fmla="*/ 0 w 38442"/>
              <a:gd name="connsiteY0" fmla="*/ 0 h 51358"/>
              <a:gd name="connsiteX1" fmla="*/ 38061 w 38442"/>
              <a:gd name="connsiteY1" fmla="*/ 0 h 51358"/>
              <a:gd name="connsiteX2" fmla="*/ 38061 w 38442"/>
              <a:gd name="connsiteY2" fmla="*/ 8051 h 51358"/>
              <a:gd name="connsiteX3" fmla="*/ 8990 w 38442"/>
              <a:gd name="connsiteY3" fmla="*/ 8051 h 51358"/>
              <a:gd name="connsiteX4" fmla="*/ 8990 w 38442"/>
              <a:gd name="connsiteY4" fmla="*/ 21399 h 51358"/>
              <a:gd name="connsiteX5" fmla="*/ 34746 w 38442"/>
              <a:gd name="connsiteY5" fmla="*/ 21399 h 51358"/>
              <a:gd name="connsiteX6" fmla="*/ 34746 w 38442"/>
              <a:gd name="connsiteY6" fmla="*/ 29476 h 51358"/>
              <a:gd name="connsiteX7" fmla="*/ 8990 w 38442"/>
              <a:gd name="connsiteY7" fmla="*/ 29476 h 51358"/>
              <a:gd name="connsiteX8" fmla="*/ 8990 w 38442"/>
              <a:gd name="connsiteY8" fmla="*/ 43294 h 51358"/>
              <a:gd name="connsiteX9" fmla="*/ 38442 w 38442"/>
              <a:gd name="connsiteY9" fmla="*/ 43294 h 51358"/>
              <a:gd name="connsiteX10" fmla="*/ 38442 w 38442"/>
              <a:gd name="connsiteY10" fmla="*/ 51358 h 51358"/>
              <a:gd name="connsiteX11" fmla="*/ 0 w 38442"/>
              <a:gd name="connsiteY11" fmla="*/ 51358 h 51358"/>
              <a:gd name="connsiteX12" fmla="*/ 0 w 38442"/>
              <a:gd name="connsiteY12" fmla="*/ 0 h 5135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38442" h="51358">
                <a:moveTo>
                  <a:pt x="0" y="0"/>
                </a:moveTo>
                <a:lnTo>
                  <a:pt x="38061" y="0"/>
                </a:lnTo>
                <a:lnTo>
                  <a:pt x="38061" y="8051"/>
                </a:lnTo>
                <a:lnTo>
                  <a:pt x="8990" y="8051"/>
                </a:lnTo>
                <a:lnTo>
                  <a:pt x="8990" y="21399"/>
                </a:lnTo>
                <a:lnTo>
                  <a:pt x="34746" y="21399"/>
                </a:lnTo>
                <a:lnTo>
                  <a:pt x="34746" y="29476"/>
                </a:lnTo>
                <a:lnTo>
                  <a:pt x="8990" y="29476"/>
                </a:lnTo>
                <a:lnTo>
                  <a:pt x="8990" y="43294"/>
                </a:lnTo>
                <a:lnTo>
                  <a:pt x="38442" y="43294"/>
                </a:lnTo>
                <a:lnTo>
                  <a:pt x="38442" y="51358"/>
                </a:lnTo>
                <a:lnTo>
                  <a:pt x="0" y="51358"/>
                </a:lnTo>
                <a:lnTo>
                  <a:pt x="0" y="0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Freeform 3"/>
          <p:cNvSpPr/>
          <p:nvPr/>
        </p:nvSpPr>
        <p:spPr>
          <a:xfrm>
            <a:off x="9121773" y="761006"/>
            <a:ext cx="50508" cy="51358"/>
          </a:xfrm>
          <a:custGeom>
            <a:avLst/>
            <a:gdLst>
              <a:gd name="connsiteX0" fmla="*/ 0 w 50508"/>
              <a:gd name="connsiteY0" fmla="*/ 0 h 51358"/>
              <a:gd name="connsiteX1" fmla="*/ 9626 w 50508"/>
              <a:gd name="connsiteY1" fmla="*/ 0 h 51358"/>
              <a:gd name="connsiteX2" fmla="*/ 25273 w 50508"/>
              <a:gd name="connsiteY2" fmla="*/ 24282 h 51358"/>
              <a:gd name="connsiteX3" fmla="*/ 40856 w 50508"/>
              <a:gd name="connsiteY3" fmla="*/ 0 h 51358"/>
              <a:gd name="connsiteX4" fmla="*/ 50508 w 50508"/>
              <a:gd name="connsiteY4" fmla="*/ 0 h 51358"/>
              <a:gd name="connsiteX5" fmla="*/ 50508 w 50508"/>
              <a:gd name="connsiteY5" fmla="*/ 51358 h 51358"/>
              <a:gd name="connsiteX6" fmla="*/ 41478 w 50508"/>
              <a:gd name="connsiteY6" fmla="*/ 51358 h 51358"/>
              <a:gd name="connsiteX7" fmla="*/ 41478 w 50508"/>
              <a:gd name="connsiteY7" fmla="*/ 14516 h 51358"/>
              <a:gd name="connsiteX8" fmla="*/ 25273 w 50508"/>
              <a:gd name="connsiteY8" fmla="*/ 38735 h 51358"/>
              <a:gd name="connsiteX9" fmla="*/ 24955 w 50508"/>
              <a:gd name="connsiteY9" fmla="*/ 38735 h 51358"/>
              <a:gd name="connsiteX10" fmla="*/ 8890 w 50508"/>
              <a:gd name="connsiteY10" fmla="*/ 14643 h 51358"/>
              <a:gd name="connsiteX11" fmla="*/ 8890 w 50508"/>
              <a:gd name="connsiteY11" fmla="*/ 51358 h 51358"/>
              <a:gd name="connsiteX12" fmla="*/ 0 w 50508"/>
              <a:gd name="connsiteY12" fmla="*/ 51358 h 51358"/>
              <a:gd name="connsiteX13" fmla="*/ 0 w 50508"/>
              <a:gd name="connsiteY13" fmla="*/ 0 h 5135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</a:cxnLst>
            <a:rect l="l" t="t" r="r" b="b"/>
            <a:pathLst>
              <a:path w="50508" h="51358">
                <a:moveTo>
                  <a:pt x="0" y="0"/>
                </a:moveTo>
                <a:lnTo>
                  <a:pt x="9626" y="0"/>
                </a:lnTo>
                <a:lnTo>
                  <a:pt x="25273" y="24282"/>
                </a:lnTo>
                <a:lnTo>
                  <a:pt x="40856" y="0"/>
                </a:lnTo>
                <a:lnTo>
                  <a:pt x="50508" y="0"/>
                </a:lnTo>
                <a:lnTo>
                  <a:pt x="50508" y="51358"/>
                </a:lnTo>
                <a:lnTo>
                  <a:pt x="41478" y="51358"/>
                </a:lnTo>
                <a:lnTo>
                  <a:pt x="41478" y="14516"/>
                </a:lnTo>
                <a:lnTo>
                  <a:pt x="25273" y="38735"/>
                </a:lnTo>
                <a:lnTo>
                  <a:pt x="24955" y="38735"/>
                </a:lnTo>
                <a:lnTo>
                  <a:pt x="8890" y="14643"/>
                </a:lnTo>
                <a:lnTo>
                  <a:pt x="8890" y="51358"/>
                </a:lnTo>
                <a:lnTo>
                  <a:pt x="0" y="51358"/>
                </a:lnTo>
                <a:lnTo>
                  <a:pt x="0" y="0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Freeform 3"/>
          <p:cNvSpPr/>
          <p:nvPr/>
        </p:nvSpPr>
        <p:spPr>
          <a:xfrm>
            <a:off x="9199236" y="744710"/>
            <a:ext cx="15811" cy="12026"/>
          </a:xfrm>
          <a:custGeom>
            <a:avLst/>
            <a:gdLst>
              <a:gd name="connsiteX0" fmla="*/ 7746 w 15811"/>
              <a:gd name="connsiteY0" fmla="*/ 0 h 12026"/>
              <a:gd name="connsiteX1" fmla="*/ 15811 w 15811"/>
              <a:gd name="connsiteY1" fmla="*/ 3606 h 12026"/>
              <a:gd name="connsiteX2" fmla="*/ 6857 w 15811"/>
              <a:gd name="connsiteY2" fmla="*/ 12026 h 12026"/>
              <a:gd name="connsiteX3" fmla="*/ 0 w 15811"/>
              <a:gd name="connsiteY3" fmla="*/ 12026 h 12026"/>
              <a:gd name="connsiteX4" fmla="*/ 7746 w 15811"/>
              <a:gd name="connsiteY4" fmla="*/ 0 h 1202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5811" h="12026">
                <a:moveTo>
                  <a:pt x="7746" y="0"/>
                </a:moveTo>
                <a:lnTo>
                  <a:pt x="15811" y="3606"/>
                </a:lnTo>
                <a:lnTo>
                  <a:pt x="6857" y="12026"/>
                </a:lnTo>
                <a:lnTo>
                  <a:pt x="0" y="12026"/>
                </a:lnTo>
                <a:lnTo>
                  <a:pt x="7746" y="0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Freeform 3"/>
          <p:cNvSpPr/>
          <p:nvPr/>
        </p:nvSpPr>
        <p:spPr>
          <a:xfrm>
            <a:off x="9185481" y="761004"/>
            <a:ext cx="38455" cy="51358"/>
          </a:xfrm>
          <a:custGeom>
            <a:avLst/>
            <a:gdLst>
              <a:gd name="connsiteX0" fmla="*/ 0 w 38455"/>
              <a:gd name="connsiteY0" fmla="*/ 0 h 51358"/>
              <a:gd name="connsiteX1" fmla="*/ 38112 w 38455"/>
              <a:gd name="connsiteY1" fmla="*/ 0 h 51358"/>
              <a:gd name="connsiteX2" fmla="*/ 38112 w 38455"/>
              <a:gd name="connsiteY2" fmla="*/ 8051 h 51358"/>
              <a:gd name="connsiteX3" fmla="*/ 9029 w 38455"/>
              <a:gd name="connsiteY3" fmla="*/ 8051 h 51358"/>
              <a:gd name="connsiteX4" fmla="*/ 9029 w 38455"/>
              <a:gd name="connsiteY4" fmla="*/ 21399 h 51358"/>
              <a:gd name="connsiteX5" fmla="*/ 34797 w 38455"/>
              <a:gd name="connsiteY5" fmla="*/ 21399 h 51358"/>
              <a:gd name="connsiteX6" fmla="*/ 34797 w 38455"/>
              <a:gd name="connsiteY6" fmla="*/ 29476 h 51358"/>
              <a:gd name="connsiteX7" fmla="*/ 9029 w 38455"/>
              <a:gd name="connsiteY7" fmla="*/ 29476 h 51358"/>
              <a:gd name="connsiteX8" fmla="*/ 9029 w 38455"/>
              <a:gd name="connsiteY8" fmla="*/ 43294 h 51358"/>
              <a:gd name="connsiteX9" fmla="*/ 38455 w 38455"/>
              <a:gd name="connsiteY9" fmla="*/ 43294 h 51358"/>
              <a:gd name="connsiteX10" fmla="*/ 38455 w 38455"/>
              <a:gd name="connsiteY10" fmla="*/ 51358 h 51358"/>
              <a:gd name="connsiteX11" fmla="*/ 0 w 38455"/>
              <a:gd name="connsiteY11" fmla="*/ 51358 h 51358"/>
              <a:gd name="connsiteX12" fmla="*/ 0 w 38455"/>
              <a:gd name="connsiteY12" fmla="*/ 0 h 5135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38455" h="51358">
                <a:moveTo>
                  <a:pt x="0" y="0"/>
                </a:moveTo>
                <a:lnTo>
                  <a:pt x="38112" y="0"/>
                </a:lnTo>
                <a:lnTo>
                  <a:pt x="38112" y="8051"/>
                </a:lnTo>
                <a:lnTo>
                  <a:pt x="9029" y="8051"/>
                </a:lnTo>
                <a:lnTo>
                  <a:pt x="9029" y="21399"/>
                </a:lnTo>
                <a:lnTo>
                  <a:pt x="34797" y="21399"/>
                </a:lnTo>
                <a:lnTo>
                  <a:pt x="34797" y="29476"/>
                </a:lnTo>
                <a:lnTo>
                  <a:pt x="9029" y="29476"/>
                </a:lnTo>
                <a:lnTo>
                  <a:pt x="9029" y="43294"/>
                </a:lnTo>
                <a:lnTo>
                  <a:pt x="38455" y="43294"/>
                </a:lnTo>
                <a:lnTo>
                  <a:pt x="38455" y="51358"/>
                </a:lnTo>
                <a:lnTo>
                  <a:pt x="0" y="51358"/>
                </a:lnTo>
                <a:lnTo>
                  <a:pt x="0" y="0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Freeform 3"/>
          <p:cNvSpPr/>
          <p:nvPr/>
        </p:nvSpPr>
        <p:spPr>
          <a:xfrm>
            <a:off x="9230753" y="761010"/>
            <a:ext cx="48069" cy="51346"/>
          </a:xfrm>
          <a:custGeom>
            <a:avLst/>
            <a:gdLst>
              <a:gd name="connsiteX0" fmla="*/ 18719 w 48069"/>
              <a:gd name="connsiteY0" fmla="*/ 25196 h 51346"/>
              <a:gd name="connsiteX1" fmla="*/ 775 w 48069"/>
              <a:gd name="connsiteY1" fmla="*/ 0 h 51346"/>
              <a:gd name="connsiteX2" fmla="*/ 11379 w 48069"/>
              <a:gd name="connsiteY2" fmla="*/ 0 h 51346"/>
              <a:gd name="connsiteX3" fmla="*/ 24104 w 48069"/>
              <a:gd name="connsiteY3" fmla="*/ 18402 h 51346"/>
              <a:gd name="connsiteX4" fmla="*/ 36982 w 48069"/>
              <a:gd name="connsiteY4" fmla="*/ 0 h 51346"/>
              <a:gd name="connsiteX5" fmla="*/ 47358 w 48069"/>
              <a:gd name="connsiteY5" fmla="*/ 0 h 51346"/>
              <a:gd name="connsiteX6" fmla="*/ 29400 w 48069"/>
              <a:gd name="connsiteY6" fmla="*/ 25057 h 51346"/>
              <a:gd name="connsiteX7" fmla="*/ 48069 w 48069"/>
              <a:gd name="connsiteY7" fmla="*/ 51346 h 51346"/>
              <a:gd name="connsiteX8" fmla="*/ 37439 w 48069"/>
              <a:gd name="connsiteY8" fmla="*/ 51346 h 51346"/>
              <a:gd name="connsiteX9" fmla="*/ 23914 w 48069"/>
              <a:gd name="connsiteY9" fmla="*/ 31889 h 51346"/>
              <a:gd name="connsiteX10" fmla="*/ 10362 w 48069"/>
              <a:gd name="connsiteY10" fmla="*/ 51346 h 51346"/>
              <a:gd name="connsiteX11" fmla="*/ 0 w 48069"/>
              <a:gd name="connsiteY11" fmla="*/ 51346 h 51346"/>
              <a:gd name="connsiteX12" fmla="*/ 18719 w 48069"/>
              <a:gd name="connsiteY12" fmla="*/ 25196 h 51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48069" h="51346">
                <a:moveTo>
                  <a:pt x="18719" y="25196"/>
                </a:moveTo>
                <a:lnTo>
                  <a:pt x="775" y="0"/>
                </a:lnTo>
                <a:lnTo>
                  <a:pt x="11379" y="0"/>
                </a:lnTo>
                <a:lnTo>
                  <a:pt x="24104" y="18402"/>
                </a:lnTo>
                <a:lnTo>
                  <a:pt x="36982" y="0"/>
                </a:lnTo>
                <a:lnTo>
                  <a:pt x="47358" y="0"/>
                </a:lnTo>
                <a:lnTo>
                  <a:pt x="29400" y="25057"/>
                </a:lnTo>
                <a:lnTo>
                  <a:pt x="48069" y="51346"/>
                </a:lnTo>
                <a:lnTo>
                  <a:pt x="37439" y="51346"/>
                </a:lnTo>
                <a:lnTo>
                  <a:pt x="23914" y="31889"/>
                </a:lnTo>
                <a:lnTo>
                  <a:pt x="10362" y="51346"/>
                </a:lnTo>
                <a:lnTo>
                  <a:pt x="0" y="51346"/>
                </a:lnTo>
                <a:lnTo>
                  <a:pt x="18719" y="25196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Freeform 3"/>
          <p:cNvSpPr/>
          <p:nvPr/>
        </p:nvSpPr>
        <p:spPr>
          <a:xfrm>
            <a:off x="9288678" y="761009"/>
            <a:ext cx="9004" cy="51358"/>
          </a:xfrm>
          <a:custGeom>
            <a:avLst/>
            <a:gdLst>
              <a:gd name="connsiteX0" fmla="*/ 4502 w 9004"/>
              <a:gd name="connsiteY0" fmla="*/ 0 h 51358"/>
              <a:gd name="connsiteX1" fmla="*/ 4502 w 9004"/>
              <a:gd name="connsiteY1" fmla="*/ 51358 h 5135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9004" h="51358">
                <a:moveTo>
                  <a:pt x="4502" y="0"/>
                </a:moveTo>
                <a:lnTo>
                  <a:pt x="4502" y="51358"/>
                </a:lnTo>
              </a:path>
            </a:pathLst>
          </a:custGeom>
          <a:ln w="0">
            <a:solidFill>
              <a:srgbClr val="1A1713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Freeform 3"/>
          <p:cNvSpPr/>
          <p:nvPr/>
        </p:nvSpPr>
        <p:spPr>
          <a:xfrm>
            <a:off x="9309135" y="760102"/>
            <a:ext cx="46964" cy="53136"/>
          </a:xfrm>
          <a:custGeom>
            <a:avLst/>
            <a:gdLst>
              <a:gd name="connsiteX0" fmla="*/ 0 w 46964"/>
              <a:gd name="connsiteY0" fmla="*/ 26720 h 53136"/>
              <a:gd name="connsiteX1" fmla="*/ 0 w 46964"/>
              <a:gd name="connsiteY1" fmla="*/ 26581 h 53136"/>
              <a:gd name="connsiteX2" fmla="*/ 26504 w 46964"/>
              <a:gd name="connsiteY2" fmla="*/ 0 h 53136"/>
              <a:gd name="connsiteX3" fmla="*/ 46608 w 46964"/>
              <a:gd name="connsiteY3" fmla="*/ 8000 h 53136"/>
              <a:gd name="connsiteX4" fmla="*/ 40792 w 46964"/>
              <a:gd name="connsiteY4" fmla="*/ 14706 h 53136"/>
              <a:gd name="connsiteX5" fmla="*/ 26390 w 46964"/>
              <a:gd name="connsiteY5" fmla="*/ 8293 h 53136"/>
              <a:gd name="connsiteX6" fmla="*/ 9461 w 46964"/>
              <a:gd name="connsiteY6" fmla="*/ 26428 h 53136"/>
              <a:gd name="connsiteX7" fmla="*/ 9461 w 46964"/>
              <a:gd name="connsiteY7" fmla="*/ 26581 h 53136"/>
              <a:gd name="connsiteX8" fmla="*/ 26390 w 46964"/>
              <a:gd name="connsiteY8" fmla="*/ 44843 h 53136"/>
              <a:gd name="connsiteX9" fmla="*/ 41173 w 46964"/>
              <a:gd name="connsiteY9" fmla="*/ 38176 h 53136"/>
              <a:gd name="connsiteX10" fmla="*/ 46964 w 46964"/>
              <a:gd name="connsiteY10" fmla="*/ 44030 h 53136"/>
              <a:gd name="connsiteX11" fmla="*/ 26123 w 46964"/>
              <a:gd name="connsiteY11" fmla="*/ 53136 h 53136"/>
              <a:gd name="connsiteX12" fmla="*/ 0 w 46964"/>
              <a:gd name="connsiteY12" fmla="*/ 26720 h 5313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46964" h="53136">
                <a:moveTo>
                  <a:pt x="0" y="26720"/>
                </a:moveTo>
                <a:lnTo>
                  <a:pt x="0" y="26581"/>
                </a:lnTo>
                <a:cubicBezTo>
                  <a:pt x="0" y="11963"/>
                  <a:pt x="10921" y="0"/>
                  <a:pt x="26504" y="0"/>
                </a:cubicBezTo>
                <a:cubicBezTo>
                  <a:pt x="35941" y="0"/>
                  <a:pt x="41668" y="3314"/>
                  <a:pt x="46608" y="8000"/>
                </a:cubicBezTo>
                <a:lnTo>
                  <a:pt x="40792" y="14706"/>
                </a:lnTo>
                <a:cubicBezTo>
                  <a:pt x="36690" y="10896"/>
                  <a:pt x="32283" y="8293"/>
                  <a:pt x="26390" y="8293"/>
                </a:cubicBezTo>
                <a:cubicBezTo>
                  <a:pt x="16598" y="8293"/>
                  <a:pt x="9461" y="16370"/>
                  <a:pt x="9461" y="26428"/>
                </a:cubicBezTo>
                <a:lnTo>
                  <a:pt x="9461" y="26581"/>
                </a:lnTo>
                <a:cubicBezTo>
                  <a:pt x="9461" y="36601"/>
                  <a:pt x="16598" y="44843"/>
                  <a:pt x="26390" y="44843"/>
                </a:cubicBezTo>
                <a:cubicBezTo>
                  <a:pt x="32727" y="44843"/>
                  <a:pt x="36766" y="42290"/>
                  <a:pt x="41173" y="38176"/>
                </a:cubicBezTo>
                <a:lnTo>
                  <a:pt x="46964" y="44030"/>
                </a:lnTo>
                <a:cubicBezTo>
                  <a:pt x="41605" y="49593"/>
                  <a:pt x="35712" y="53136"/>
                  <a:pt x="26123" y="53136"/>
                </a:cubicBezTo>
                <a:cubicBezTo>
                  <a:pt x="11162" y="53136"/>
                  <a:pt x="0" y="41465"/>
                  <a:pt x="0" y="26720"/>
                </a:cubicBez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Freeform 3"/>
          <p:cNvSpPr/>
          <p:nvPr/>
        </p:nvSpPr>
        <p:spPr>
          <a:xfrm>
            <a:off x="8271013" y="313140"/>
            <a:ext cx="325958" cy="374434"/>
          </a:xfrm>
          <a:custGeom>
            <a:avLst/>
            <a:gdLst>
              <a:gd name="connsiteX0" fmla="*/ 180098 w 325958"/>
              <a:gd name="connsiteY0" fmla="*/ 374434 h 374434"/>
              <a:gd name="connsiteX1" fmla="*/ 51180 w 325958"/>
              <a:gd name="connsiteY1" fmla="*/ 320255 h 374434"/>
              <a:gd name="connsiteX2" fmla="*/ 0 w 325958"/>
              <a:gd name="connsiteY2" fmla="*/ 188213 h 374434"/>
              <a:gd name="connsiteX3" fmla="*/ 0 w 325958"/>
              <a:gd name="connsiteY3" fmla="*/ 187236 h 374434"/>
              <a:gd name="connsiteX4" fmla="*/ 181076 w 325958"/>
              <a:gd name="connsiteY4" fmla="*/ 0 h 374434"/>
              <a:gd name="connsiteX5" fmla="*/ 321563 w 325958"/>
              <a:gd name="connsiteY5" fmla="*/ 57772 h 374434"/>
              <a:gd name="connsiteX6" fmla="*/ 323938 w 325958"/>
              <a:gd name="connsiteY6" fmla="*/ 59982 h 374434"/>
              <a:gd name="connsiteX7" fmla="*/ 300634 w 325958"/>
              <a:gd name="connsiteY7" fmla="*/ 83908 h 374434"/>
              <a:gd name="connsiteX8" fmla="*/ 298386 w 325958"/>
              <a:gd name="connsiteY8" fmla="*/ 81711 h 374434"/>
              <a:gd name="connsiteX9" fmla="*/ 180631 w 325958"/>
              <a:gd name="connsiteY9" fmla="*/ 30238 h 374434"/>
              <a:gd name="connsiteX10" fmla="*/ 75894 w 325958"/>
              <a:gd name="connsiteY10" fmla="*/ 75247 h 374434"/>
              <a:gd name="connsiteX11" fmla="*/ 33819 w 325958"/>
              <a:gd name="connsiteY11" fmla="*/ 186181 h 374434"/>
              <a:gd name="connsiteX12" fmla="*/ 33819 w 325958"/>
              <a:gd name="connsiteY12" fmla="*/ 187236 h 374434"/>
              <a:gd name="connsiteX13" fmla="*/ 181076 w 325958"/>
              <a:gd name="connsiteY13" fmla="*/ 344144 h 374434"/>
              <a:gd name="connsiteX14" fmla="*/ 301408 w 325958"/>
              <a:gd name="connsiteY14" fmla="*/ 289674 h 374434"/>
              <a:gd name="connsiteX15" fmla="*/ 303605 w 325958"/>
              <a:gd name="connsiteY15" fmla="*/ 287489 h 374434"/>
              <a:gd name="connsiteX16" fmla="*/ 325957 w 325958"/>
              <a:gd name="connsiteY16" fmla="*/ 309219 h 374434"/>
              <a:gd name="connsiteX17" fmla="*/ 323659 w 325958"/>
              <a:gd name="connsiteY17" fmla="*/ 311467 h 374434"/>
              <a:gd name="connsiteX18" fmla="*/ 180098 w 325958"/>
              <a:gd name="connsiteY18" fmla="*/ 374434 h 37443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325958" h="374434">
                <a:moveTo>
                  <a:pt x="180098" y="374434"/>
                </a:moveTo>
                <a:cubicBezTo>
                  <a:pt x="130340" y="374434"/>
                  <a:pt x="84581" y="355180"/>
                  <a:pt x="51180" y="320255"/>
                </a:cubicBezTo>
                <a:cubicBezTo>
                  <a:pt x="18173" y="285686"/>
                  <a:pt x="0" y="238810"/>
                  <a:pt x="0" y="188213"/>
                </a:cubicBezTo>
                <a:lnTo>
                  <a:pt x="0" y="187236"/>
                </a:lnTo>
                <a:cubicBezTo>
                  <a:pt x="0" y="82219"/>
                  <a:pt x="79552" y="0"/>
                  <a:pt x="181076" y="0"/>
                </a:cubicBezTo>
                <a:cubicBezTo>
                  <a:pt x="245350" y="0"/>
                  <a:pt x="283679" y="23063"/>
                  <a:pt x="321563" y="57772"/>
                </a:cubicBezTo>
                <a:lnTo>
                  <a:pt x="323938" y="59982"/>
                </a:lnTo>
                <a:lnTo>
                  <a:pt x="300634" y="83908"/>
                </a:lnTo>
                <a:lnTo>
                  <a:pt x="298386" y="81711"/>
                </a:lnTo>
                <a:cubicBezTo>
                  <a:pt x="251459" y="36360"/>
                  <a:pt x="212534" y="30238"/>
                  <a:pt x="180631" y="30238"/>
                </a:cubicBezTo>
                <a:cubicBezTo>
                  <a:pt x="140321" y="30238"/>
                  <a:pt x="103136" y="46227"/>
                  <a:pt x="75894" y="75247"/>
                </a:cubicBezTo>
                <a:cubicBezTo>
                  <a:pt x="48755" y="104190"/>
                  <a:pt x="33819" y="143611"/>
                  <a:pt x="33819" y="186181"/>
                </a:cubicBezTo>
                <a:lnTo>
                  <a:pt x="33819" y="187236"/>
                </a:lnTo>
                <a:cubicBezTo>
                  <a:pt x="33819" y="275196"/>
                  <a:pt x="98500" y="344144"/>
                  <a:pt x="181076" y="344144"/>
                </a:cubicBezTo>
                <a:cubicBezTo>
                  <a:pt x="227303" y="344144"/>
                  <a:pt x="262127" y="328371"/>
                  <a:pt x="301408" y="289674"/>
                </a:cubicBezTo>
                <a:lnTo>
                  <a:pt x="303605" y="287489"/>
                </a:lnTo>
                <a:lnTo>
                  <a:pt x="325957" y="309219"/>
                </a:lnTo>
                <a:lnTo>
                  <a:pt x="323659" y="311467"/>
                </a:lnTo>
                <a:cubicBezTo>
                  <a:pt x="267423" y="366953"/>
                  <a:pt x="219531" y="374434"/>
                  <a:pt x="180098" y="374434"/>
                </a:cubicBez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Freeform 3"/>
          <p:cNvSpPr/>
          <p:nvPr/>
        </p:nvSpPr>
        <p:spPr>
          <a:xfrm>
            <a:off x="9051790" y="318664"/>
            <a:ext cx="363423" cy="363385"/>
          </a:xfrm>
          <a:custGeom>
            <a:avLst/>
            <a:gdLst>
              <a:gd name="connsiteX0" fmla="*/ 0 w 363423"/>
              <a:gd name="connsiteY0" fmla="*/ 0 h 363385"/>
              <a:gd name="connsiteX1" fmla="*/ 86195 w 363423"/>
              <a:gd name="connsiteY1" fmla="*/ 0 h 363385"/>
              <a:gd name="connsiteX2" fmla="*/ 181712 w 363423"/>
              <a:gd name="connsiteY2" fmla="*/ 153657 h 363385"/>
              <a:gd name="connsiteX3" fmla="*/ 277190 w 363423"/>
              <a:gd name="connsiteY3" fmla="*/ 0 h 363385"/>
              <a:gd name="connsiteX4" fmla="*/ 363423 w 363423"/>
              <a:gd name="connsiteY4" fmla="*/ 0 h 363385"/>
              <a:gd name="connsiteX5" fmla="*/ 363423 w 363423"/>
              <a:gd name="connsiteY5" fmla="*/ 363385 h 363385"/>
              <a:gd name="connsiteX6" fmla="*/ 283972 w 363423"/>
              <a:gd name="connsiteY6" fmla="*/ 363385 h 363385"/>
              <a:gd name="connsiteX7" fmla="*/ 283972 w 363423"/>
              <a:gd name="connsiteY7" fmla="*/ 126136 h 363385"/>
              <a:gd name="connsiteX8" fmla="*/ 181712 w 363423"/>
              <a:gd name="connsiteY8" fmla="*/ 281343 h 363385"/>
              <a:gd name="connsiteX9" fmla="*/ 179603 w 363423"/>
              <a:gd name="connsiteY9" fmla="*/ 281343 h 363385"/>
              <a:gd name="connsiteX10" fmla="*/ 78397 w 363423"/>
              <a:gd name="connsiteY10" fmla="*/ 127698 h 363385"/>
              <a:gd name="connsiteX11" fmla="*/ 78397 w 363423"/>
              <a:gd name="connsiteY11" fmla="*/ 363385 h 363385"/>
              <a:gd name="connsiteX12" fmla="*/ 0 w 363423"/>
              <a:gd name="connsiteY12" fmla="*/ 363385 h 363385"/>
              <a:gd name="connsiteX13" fmla="*/ 0 w 363423"/>
              <a:gd name="connsiteY13" fmla="*/ 0 h 36338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</a:cxnLst>
            <a:rect l="l" t="t" r="r" b="b"/>
            <a:pathLst>
              <a:path w="363423" h="363385">
                <a:moveTo>
                  <a:pt x="0" y="0"/>
                </a:moveTo>
                <a:lnTo>
                  <a:pt x="86195" y="0"/>
                </a:lnTo>
                <a:lnTo>
                  <a:pt x="181712" y="153657"/>
                </a:lnTo>
                <a:lnTo>
                  <a:pt x="277190" y="0"/>
                </a:lnTo>
                <a:lnTo>
                  <a:pt x="363423" y="0"/>
                </a:lnTo>
                <a:lnTo>
                  <a:pt x="363423" y="363385"/>
                </a:lnTo>
                <a:lnTo>
                  <a:pt x="283972" y="363385"/>
                </a:lnTo>
                <a:lnTo>
                  <a:pt x="283972" y="126136"/>
                </a:lnTo>
                <a:lnTo>
                  <a:pt x="181712" y="281343"/>
                </a:lnTo>
                <a:lnTo>
                  <a:pt x="179603" y="281343"/>
                </a:lnTo>
                <a:lnTo>
                  <a:pt x="78397" y="127698"/>
                </a:lnTo>
                <a:lnTo>
                  <a:pt x="78397" y="363385"/>
                </a:lnTo>
                <a:lnTo>
                  <a:pt x="0" y="363385"/>
                </a:lnTo>
                <a:lnTo>
                  <a:pt x="0" y="0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Freeform 3"/>
          <p:cNvSpPr/>
          <p:nvPr/>
        </p:nvSpPr>
        <p:spPr>
          <a:xfrm>
            <a:off x="9477488" y="318669"/>
            <a:ext cx="347815" cy="363372"/>
          </a:xfrm>
          <a:custGeom>
            <a:avLst/>
            <a:gdLst>
              <a:gd name="connsiteX0" fmla="*/ 126707 w 347815"/>
              <a:gd name="connsiteY0" fmla="*/ 178561 h 363372"/>
              <a:gd name="connsiteX1" fmla="*/ 5206 w 347815"/>
              <a:gd name="connsiteY1" fmla="*/ 0 h 363372"/>
              <a:gd name="connsiteX2" fmla="*/ 98628 w 347815"/>
              <a:gd name="connsiteY2" fmla="*/ 0 h 363372"/>
              <a:gd name="connsiteX3" fmla="*/ 174955 w 347815"/>
              <a:gd name="connsiteY3" fmla="*/ 117805 h 363372"/>
              <a:gd name="connsiteX4" fmla="*/ 251764 w 347815"/>
              <a:gd name="connsiteY4" fmla="*/ 0 h 363372"/>
              <a:gd name="connsiteX5" fmla="*/ 342620 w 347815"/>
              <a:gd name="connsiteY5" fmla="*/ 0 h 363372"/>
              <a:gd name="connsiteX6" fmla="*/ 221106 w 347815"/>
              <a:gd name="connsiteY6" fmla="*/ 177507 h 363372"/>
              <a:gd name="connsiteX7" fmla="*/ 347814 w 347815"/>
              <a:gd name="connsiteY7" fmla="*/ 363372 h 363372"/>
              <a:gd name="connsiteX8" fmla="*/ 254330 w 347815"/>
              <a:gd name="connsiteY8" fmla="*/ 363372 h 363372"/>
              <a:gd name="connsiteX9" fmla="*/ 172846 w 347815"/>
              <a:gd name="connsiteY9" fmla="*/ 238772 h 363372"/>
              <a:gd name="connsiteX10" fmla="*/ 90855 w 347815"/>
              <a:gd name="connsiteY10" fmla="*/ 363372 h 363372"/>
              <a:gd name="connsiteX11" fmla="*/ 0 w 347815"/>
              <a:gd name="connsiteY11" fmla="*/ 363372 h 363372"/>
              <a:gd name="connsiteX12" fmla="*/ 126707 w 347815"/>
              <a:gd name="connsiteY12" fmla="*/ 178561 h 36337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347815" h="363372">
                <a:moveTo>
                  <a:pt x="126707" y="178561"/>
                </a:moveTo>
                <a:lnTo>
                  <a:pt x="5206" y="0"/>
                </a:lnTo>
                <a:lnTo>
                  <a:pt x="98628" y="0"/>
                </a:lnTo>
                <a:lnTo>
                  <a:pt x="174955" y="117805"/>
                </a:lnTo>
                <a:lnTo>
                  <a:pt x="251764" y="0"/>
                </a:lnTo>
                <a:lnTo>
                  <a:pt x="342620" y="0"/>
                </a:lnTo>
                <a:lnTo>
                  <a:pt x="221106" y="177507"/>
                </a:lnTo>
                <a:lnTo>
                  <a:pt x="347814" y="363372"/>
                </a:lnTo>
                <a:lnTo>
                  <a:pt x="254330" y="363372"/>
                </a:lnTo>
                <a:lnTo>
                  <a:pt x="172846" y="238772"/>
                </a:lnTo>
                <a:lnTo>
                  <a:pt x="90855" y="363372"/>
                </a:lnTo>
                <a:lnTo>
                  <a:pt x="0" y="363372"/>
                </a:lnTo>
                <a:lnTo>
                  <a:pt x="126707" y="178561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Freeform 3"/>
          <p:cNvSpPr/>
          <p:nvPr/>
        </p:nvSpPr>
        <p:spPr>
          <a:xfrm>
            <a:off x="2056568" y="532958"/>
            <a:ext cx="9207" cy="9220"/>
          </a:xfrm>
          <a:custGeom>
            <a:avLst/>
            <a:gdLst>
              <a:gd name="connsiteX0" fmla="*/ 0 w 9207"/>
              <a:gd name="connsiteY0" fmla="*/ 1943 h 9220"/>
              <a:gd name="connsiteX1" fmla="*/ 7239 w 9207"/>
              <a:gd name="connsiteY1" fmla="*/ 0 h 9220"/>
              <a:gd name="connsiteX2" fmla="*/ 9207 w 9207"/>
              <a:gd name="connsiteY2" fmla="*/ 7264 h 9220"/>
              <a:gd name="connsiteX3" fmla="*/ 1930 w 9207"/>
              <a:gd name="connsiteY3" fmla="*/ 9220 h 9220"/>
              <a:gd name="connsiteX4" fmla="*/ 0 w 9207"/>
              <a:gd name="connsiteY4" fmla="*/ 1943 h 922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207" h="9220">
                <a:moveTo>
                  <a:pt x="0" y="1943"/>
                </a:moveTo>
                <a:cubicBezTo>
                  <a:pt x="1473" y="-596"/>
                  <a:pt x="4711" y="-1447"/>
                  <a:pt x="7239" y="0"/>
                </a:cubicBezTo>
                <a:cubicBezTo>
                  <a:pt x="9804" y="1473"/>
                  <a:pt x="10680" y="4711"/>
                  <a:pt x="9207" y="7264"/>
                </a:cubicBezTo>
                <a:cubicBezTo>
                  <a:pt x="7759" y="9804"/>
                  <a:pt x="4483" y="10680"/>
                  <a:pt x="1930" y="9220"/>
                </a:cubicBezTo>
                <a:cubicBezTo>
                  <a:pt x="-609" y="7721"/>
                  <a:pt x="-1460" y="4495"/>
                  <a:pt x="0" y="1943"/>
                </a:cubicBez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Freeform 3"/>
          <p:cNvSpPr/>
          <p:nvPr/>
        </p:nvSpPr>
        <p:spPr>
          <a:xfrm>
            <a:off x="2006779" y="523739"/>
            <a:ext cx="19938" cy="18999"/>
          </a:xfrm>
          <a:custGeom>
            <a:avLst/>
            <a:gdLst>
              <a:gd name="connsiteX0" fmla="*/ 12115 w 19938"/>
              <a:gd name="connsiteY0" fmla="*/ 18808 h 18999"/>
              <a:gd name="connsiteX1" fmla="*/ 9804 w 19938"/>
              <a:gd name="connsiteY1" fmla="*/ 17729 h 18999"/>
              <a:gd name="connsiteX2" fmla="*/ 7404 w 19938"/>
              <a:gd name="connsiteY2" fmla="*/ 18999 h 18999"/>
              <a:gd name="connsiteX3" fmla="*/ 0 w 19938"/>
              <a:gd name="connsiteY3" fmla="*/ 7327 h 18999"/>
              <a:gd name="connsiteX4" fmla="*/ 4610 w 19938"/>
              <a:gd name="connsiteY4" fmla="*/ 0 h 18999"/>
              <a:gd name="connsiteX5" fmla="*/ 9486 w 19938"/>
              <a:gd name="connsiteY5" fmla="*/ 1016 h 18999"/>
              <a:gd name="connsiteX6" fmla="*/ 19939 w 19938"/>
              <a:gd name="connsiteY6" fmla="*/ 5270 h 18999"/>
              <a:gd name="connsiteX7" fmla="*/ 12115 w 19938"/>
              <a:gd name="connsiteY7" fmla="*/ 18808 h 1899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</a:cxnLst>
            <a:rect l="l" t="t" r="r" b="b"/>
            <a:pathLst>
              <a:path w="19938" h="18999">
                <a:moveTo>
                  <a:pt x="12115" y="18808"/>
                </a:moveTo>
                <a:cubicBezTo>
                  <a:pt x="11607" y="18808"/>
                  <a:pt x="11455" y="18326"/>
                  <a:pt x="9804" y="17729"/>
                </a:cubicBezTo>
                <a:cubicBezTo>
                  <a:pt x="9029" y="18732"/>
                  <a:pt x="7785" y="18999"/>
                  <a:pt x="7404" y="18999"/>
                </a:cubicBezTo>
                <a:cubicBezTo>
                  <a:pt x="7035" y="18999"/>
                  <a:pt x="0" y="12217"/>
                  <a:pt x="0" y="7327"/>
                </a:cubicBezTo>
                <a:cubicBezTo>
                  <a:pt x="0" y="2438"/>
                  <a:pt x="2514" y="0"/>
                  <a:pt x="4610" y="0"/>
                </a:cubicBezTo>
                <a:cubicBezTo>
                  <a:pt x="6705" y="0"/>
                  <a:pt x="9486" y="1016"/>
                  <a:pt x="9486" y="1016"/>
                </a:cubicBezTo>
                <a:cubicBezTo>
                  <a:pt x="13233" y="-1295"/>
                  <a:pt x="19939" y="-1473"/>
                  <a:pt x="19939" y="5270"/>
                </a:cubicBezTo>
                <a:cubicBezTo>
                  <a:pt x="19939" y="12039"/>
                  <a:pt x="12661" y="18808"/>
                  <a:pt x="12115" y="18808"/>
                </a:cubicBez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4" name="Freeform 3"/>
          <p:cNvSpPr/>
          <p:nvPr/>
        </p:nvSpPr>
        <p:spPr>
          <a:xfrm>
            <a:off x="2015719" y="520907"/>
            <a:ext cx="863" cy="2705"/>
          </a:xfrm>
          <a:custGeom>
            <a:avLst/>
            <a:gdLst>
              <a:gd name="connsiteX0" fmla="*/ 482 w 863"/>
              <a:gd name="connsiteY0" fmla="*/ 0 h 2705"/>
              <a:gd name="connsiteX1" fmla="*/ 863 w 863"/>
              <a:gd name="connsiteY1" fmla="*/ 495 h 2705"/>
              <a:gd name="connsiteX2" fmla="*/ 406 w 863"/>
              <a:gd name="connsiteY2" fmla="*/ 2705 h 2705"/>
              <a:gd name="connsiteX3" fmla="*/ 0 w 863"/>
              <a:gd name="connsiteY3" fmla="*/ 571 h 2705"/>
              <a:gd name="connsiteX4" fmla="*/ 482 w 863"/>
              <a:gd name="connsiteY4" fmla="*/ 0 h 270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863" h="2705">
                <a:moveTo>
                  <a:pt x="482" y="0"/>
                </a:moveTo>
                <a:cubicBezTo>
                  <a:pt x="482" y="0"/>
                  <a:pt x="889" y="76"/>
                  <a:pt x="863" y="495"/>
                </a:cubicBezTo>
                <a:cubicBezTo>
                  <a:pt x="838" y="888"/>
                  <a:pt x="406" y="2705"/>
                  <a:pt x="406" y="2705"/>
                </a:cubicBezTo>
                <a:lnTo>
                  <a:pt x="0" y="571"/>
                </a:lnTo>
                <a:cubicBezTo>
                  <a:pt x="-165" y="165"/>
                  <a:pt x="482" y="0"/>
                  <a:pt x="482" y="0"/>
                </a:cubicBez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5" name="Freeform 3"/>
          <p:cNvSpPr/>
          <p:nvPr/>
        </p:nvSpPr>
        <p:spPr>
          <a:xfrm>
            <a:off x="2017180" y="518582"/>
            <a:ext cx="4241" cy="4864"/>
          </a:xfrm>
          <a:custGeom>
            <a:avLst/>
            <a:gdLst>
              <a:gd name="connsiteX0" fmla="*/ 4152 w 4241"/>
              <a:gd name="connsiteY0" fmla="*/ 0 h 4864"/>
              <a:gd name="connsiteX1" fmla="*/ 4241 w 4241"/>
              <a:gd name="connsiteY1" fmla="*/ 1206 h 4864"/>
              <a:gd name="connsiteX2" fmla="*/ 0 w 4241"/>
              <a:gd name="connsiteY2" fmla="*/ 4864 h 4864"/>
              <a:gd name="connsiteX3" fmla="*/ 4152 w 4241"/>
              <a:gd name="connsiteY3" fmla="*/ 0 h 486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4241" h="4864">
                <a:moveTo>
                  <a:pt x="4152" y="0"/>
                </a:moveTo>
                <a:cubicBezTo>
                  <a:pt x="4521" y="-127"/>
                  <a:pt x="4470" y="660"/>
                  <a:pt x="4241" y="1206"/>
                </a:cubicBezTo>
                <a:cubicBezTo>
                  <a:pt x="3975" y="1727"/>
                  <a:pt x="2311" y="4190"/>
                  <a:pt x="0" y="4864"/>
                </a:cubicBezTo>
                <a:cubicBezTo>
                  <a:pt x="0" y="4864"/>
                  <a:pt x="25" y="1727"/>
                  <a:pt x="4152" y="0"/>
                </a:cubicBez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6" name="Freeform 3"/>
          <p:cNvSpPr/>
          <p:nvPr/>
        </p:nvSpPr>
        <p:spPr>
          <a:xfrm>
            <a:off x="2020938" y="587768"/>
            <a:ext cx="11976" cy="5969"/>
          </a:xfrm>
          <a:custGeom>
            <a:avLst/>
            <a:gdLst>
              <a:gd name="connsiteX0" fmla="*/ 11976 w 11976"/>
              <a:gd name="connsiteY0" fmla="*/ 5969 h 5969"/>
              <a:gd name="connsiteX1" fmla="*/ 0 w 11976"/>
              <a:gd name="connsiteY1" fmla="*/ 5969 h 5969"/>
              <a:gd name="connsiteX2" fmla="*/ 0 w 11976"/>
              <a:gd name="connsiteY2" fmla="*/ 0 h 5969"/>
              <a:gd name="connsiteX3" fmla="*/ 11976 w 11976"/>
              <a:gd name="connsiteY3" fmla="*/ 0 h 5969"/>
              <a:gd name="connsiteX4" fmla="*/ 11976 w 11976"/>
              <a:gd name="connsiteY4" fmla="*/ 5969 h 596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1976" h="5969">
                <a:moveTo>
                  <a:pt x="11976" y="5969"/>
                </a:moveTo>
                <a:lnTo>
                  <a:pt x="0" y="5969"/>
                </a:lnTo>
                <a:lnTo>
                  <a:pt x="0" y="0"/>
                </a:lnTo>
                <a:lnTo>
                  <a:pt x="11976" y="0"/>
                </a:lnTo>
                <a:lnTo>
                  <a:pt x="11976" y="5969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8" name="Freeform 3"/>
          <p:cNvSpPr/>
          <p:nvPr/>
        </p:nvSpPr>
        <p:spPr>
          <a:xfrm>
            <a:off x="2015007" y="595223"/>
            <a:ext cx="23876" cy="7454"/>
          </a:xfrm>
          <a:custGeom>
            <a:avLst/>
            <a:gdLst>
              <a:gd name="connsiteX0" fmla="*/ 23876 w 23876"/>
              <a:gd name="connsiteY0" fmla="*/ 7454 h 7454"/>
              <a:gd name="connsiteX1" fmla="*/ 0 w 23876"/>
              <a:gd name="connsiteY1" fmla="*/ 7454 h 7454"/>
              <a:gd name="connsiteX2" fmla="*/ 0 w 23876"/>
              <a:gd name="connsiteY2" fmla="*/ 0 h 7454"/>
              <a:gd name="connsiteX3" fmla="*/ 23876 w 23876"/>
              <a:gd name="connsiteY3" fmla="*/ 0 h 7454"/>
              <a:gd name="connsiteX4" fmla="*/ 23876 w 23876"/>
              <a:gd name="connsiteY4" fmla="*/ 7454 h 745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3876" h="7454">
                <a:moveTo>
                  <a:pt x="23876" y="7454"/>
                </a:moveTo>
                <a:lnTo>
                  <a:pt x="0" y="7454"/>
                </a:lnTo>
                <a:lnTo>
                  <a:pt x="0" y="0"/>
                </a:lnTo>
                <a:lnTo>
                  <a:pt x="23876" y="0"/>
                </a:lnTo>
                <a:lnTo>
                  <a:pt x="23876" y="7454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9" name="Freeform 3"/>
          <p:cNvSpPr/>
          <p:nvPr/>
        </p:nvSpPr>
        <p:spPr>
          <a:xfrm>
            <a:off x="2010511" y="604189"/>
            <a:ext cx="34328" cy="5969"/>
          </a:xfrm>
          <a:custGeom>
            <a:avLst/>
            <a:gdLst>
              <a:gd name="connsiteX0" fmla="*/ 0 w 34328"/>
              <a:gd name="connsiteY0" fmla="*/ 2984 h 5969"/>
              <a:gd name="connsiteX1" fmla="*/ 34328 w 34328"/>
              <a:gd name="connsiteY1" fmla="*/ 2984 h 596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4328" h="5969">
                <a:moveTo>
                  <a:pt x="0" y="2984"/>
                </a:moveTo>
                <a:lnTo>
                  <a:pt x="34328" y="2984"/>
                </a:lnTo>
              </a:path>
            </a:pathLst>
          </a:custGeom>
          <a:ln w="0">
            <a:solidFill>
              <a:srgbClr val="FFFFF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1" name="Freeform 3"/>
          <p:cNvSpPr/>
          <p:nvPr/>
        </p:nvSpPr>
        <p:spPr>
          <a:xfrm>
            <a:off x="2021756" y="594945"/>
            <a:ext cx="10795" cy="15532"/>
          </a:xfrm>
          <a:custGeom>
            <a:avLst/>
            <a:gdLst>
              <a:gd name="connsiteX0" fmla="*/ 2895 w 10795"/>
              <a:gd name="connsiteY0" fmla="*/ 0 h 15532"/>
              <a:gd name="connsiteX1" fmla="*/ 0 w 10795"/>
              <a:gd name="connsiteY1" fmla="*/ 15532 h 15532"/>
              <a:gd name="connsiteX2" fmla="*/ 10794 w 10795"/>
              <a:gd name="connsiteY2" fmla="*/ 15532 h 15532"/>
              <a:gd name="connsiteX3" fmla="*/ 8229 w 10795"/>
              <a:gd name="connsiteY3" fmla="*/ 0 h 15532"/>
              <a:gd name="connsiteX4" fmla="*/ 2895 w 10795"/>
              <a:gd name="connsiteY4" fmla="*/ 0 h 1553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0795" h="15532">
                <a:moveTo>
                  <a:pt x="2895" y="0"/>
                </a:moveTo>
                <a:lnTo>
                  <a:pt x="0" y="15532"/>
                </a:lnTo>
                <a:lnTo>
                  <a:pt x="10794" y="15532"/>
                </a:lnTo>
                <a:lnTo>
                  <a:pt x="8229" y="0"/>
                </a:lnTo>
                <a:lnTo>
                  <a:pt x="2895" y="0"/>
                </a:lnTo>
              </a:path>
            </a:pathLst>
          </a:custGeom>
          <a:solidFill>
            <a:srgbClr val="E584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1" name="Freeform 3"/>
          <p:cNvSpPr/>
          <p:nvPr/>
        </p:nvSpPr>
        <p:spPr>
          <a:xfrm>
            <a:off x="2043352" y="482395"/>
            <a:ext cx="14693" cy="28206"/>
          </a:xfrm>
          <a:custGeom>
            <a:avLst/>
            <a:gdLst>
              <a:gd name="connsiteX0" fmla="*/ 14554 w 14693"/>
              <a:gd name="connsiteY0" fmla="*/ 24942 h 28206"/>
              <a:gd name="connsiteX1" fmla="*/ 12306 w 14693"/>
              <a:gd name="connsiteY1" fmla="*/ 20624 h 28206"/>
              <a:gd name="connsiteX2" fmla="*/ 12344 w 14693"/>
              <a:gd name="connsiteY2" fmla="*/ 20294 h 28206"/>
              <a:gd name="connsiteX3" fmla="*/ 12623 w 14693"/>
              <a:gd name="connsiteY3" fmla="*/ 17081 h 28206"/>
              <a:gd name="connsiteX4" fmla="*/ 13030 w 14693"/>
              <a:gd name="connsiteY4" fmla="*/ 16789 h 28206"/>
              <a:gd name="connsiteX5" fmla="*/ 13195 w 14693"/>
              <a:gd name="connsiteY5" fmla="*/ 14808 h 28206"/>
              <a:gd name="connsiteX6" fmla="*/ 14109 w 14693"/>
              <a:gd name="connsiteY6" fmla="*/ 12065 h 28206"/>
              <a:gd name="connsiteX7" fmla="*/ 12623 w 14693"/>
              <a:gd name="connsiteY7" fmla="*/ 5537 h 28206"/>
              <a:gd name="connsiteX8" fmla="*/ 12382 w 14693"/>
              <a:gd name="connsiteY8" fmla="*/ 4800 h 28206"/>
              <a:gd name="connsiteX9" fmla="*/ 9766 w 14693"/>
              <a:gd name="connsiteY9" fmla="*/ 3454 h 28206"/>
              <a:gd name="connsiteX10" fmla="*/ 9144 w 14693"/>
              <a:gd name="connsiteY10" fmla="*/ 3302 h 28206"/>
              <a:gd name="connsiteX11" fmla="*/ 9296 w 14693"/>
              <a:gd name="connsiteY11" fmla="*/ 2921 h 28206"/>
              <a:gd name="connsiteX12" fmla="*/ 9321 w 14693"/>
              <a:gd name="connsiteY12" fmla="*/ 2197 h 28206"/>
              <a:gd name="connsiteX13" fmla="*/ 9321 w 14693"/>
              <a:gd name="connsiteY13" fmla="*/ 1752 h 28206"/>
              <a:gd name="connsiteX14" fmla="*/ 9562 w 14693"/>
              <a:gd name="connsiteY14" fmla="*/ 1066 h 28206"/>
              <a:gd name="connsiteX15" fmla="*/ 8153 w 14693"/>
              <a:gd name="connsiteY15" fmla="*/ 0 h 28206"/>
              <a:gd name="connsiteX16" fmla="*/ 5499 w 14693"/>
              <a:gd name="connsiteY16" fmla="*/ 1155 h 28206"/>
              <a:gd name="connsiteX17" fmla="*/ 4508 w 14693"/>
              <a:gd name="connsiteY17" fmla="*/ 1676 h 28206"/>
              <a:gd name="connsiteX18" fmla="*/ 5740 w 14693"/>
              <a:gd name="connsiteY18" fmla="*/ 2374 h 28206"/>
              <a:gd name="connsiteX19" fmla="*/ 5664 w 14693"/>
              <a:gd name="connsiteY19" fmla="*/ 3175 h 28206"/>
              <a:gd name="connsiteX20" fmla="*/ 5613 w 14693"/>
              <a:gd name="connsiteY20" fmla="*/ 3416 h 28206"/>
              <a:gd name="connsiteX21" fmla="*/ 5956 w 14693"/>
              <a:gd name="connsiteY21" fmla="*/ 3505 h 28206"/>
              <a:gd name="connsiteX22" fmla="*/ 6057 w 14693"/>
              <a:gd name="connsiteY22" fmla="*/ 4343 h 28206"/>
              <a:gd name="connsiteX23" fmla="*/ 6540 w 14693"/>
              <a:gd name="connsiteY23" fmla="*/ 4800 h 28206"/>
              <a:gd name="connsiteX24" fmla="*/ 6362 w 14693"/>
              <a:gd name="connsiteY24" fmla="*/ 5080 h 28206"/>
              <a:gd name="connsiteX25" fmla="*/ 6083 w 14693"/>
              <a:gd name="connsiteY25" fmla="*/ 9537 h 28206"/>
              <a:gd name="connsiteX26" fmla="*/ 5371 w 14693"/>
              <a:gd name="connsiteY26" fmla="*/ 10096 h 28206"/>
              <a:gd name="connsiteX27" fmla="*/ 4914 w 14693"/>
              <a:gd name="connsiteY27" fmla="*/ 10795 h 28206"/>
              <a:gd name="connsiteX28" fmla="*/ 3771 w 14693"/>
              <a:gd name="connsiteY28" fmla="*/ 10960 h 28206"/>
              <a:gd name="connsiteX29" fmla="*/ 3416 w 14693"/>
              <a:gd name="connsiteY29" fmla="*/ 12395 h 28206"/>
              <a:gd name="connsiteX30" fmla="*/ 3416 w 14693"/>
              <a:gd name="connsiteY30" fmla="*/ 12915 h 28206"/>
              <a:gd name="connsiteX31" fmla="*/ 253 w 14693"/>
              <a:gd name="connsiteY31" fmla="*/ 26492 h 28206"/>
              <a:gd name="connsiteX32" fmla="*/ 0 w 14693"/>
              <a:gd name="connsiteY32" fmla="*/ 27025 h 28206"/>
              <a:gd name="connsiteX33" fmla="*/ 241 w 14693"/>
              <a:gd name="connsiteY33" fmla="*/ 27228 h 28206"/>
              <a:gd name="connsiteX34" fmla="*/ 634 w 14693"/>
              <a:gd name="connsiteY34" fmla="*/ 27114 h 28206"/>
              <a:gd name="connsiteX35" fmla="*/ 533 w 14693"/>
              <a:gd name="connsiteY35" fmla="*/ 26619 h 28206"/>
              <a:gd name="connsiteX36" fmla="*/ 3886 w 14693"/>
              <a:gd name="connsiteY36" fmla="*/ 12395 h 28206"/>
              <a:gd name="connsiteX37" fmla="*/ 4483 w 14693"/>
              <a:gd name="connsiteY37" fmla="*/ 12166 h 28206"/>
              <a:gd name="connsiteX38" fmla="*/ 4787 w 14693"/>
              <a:gd name="connsiteY38" fmla="*/ 12166 h 28206"/>
              <a:gd name="connsiteX39" fmla="*/ 4914 w 14693"/>
              <a:gd name="connsiteY39" fmla="*/ 12750 h 28206"/>
              <a:gd name="connsiteX40" fmla="*/ 4737 w 14693"/>
              <a:gd name="connsiteY40" fmla="*/ 13220 h 28206"/>
              <a:gd name="connsiteX41" fmla="*/ 5143 w 14693"/>
              <a:gd name="connsiteY41" fmla="*/ 13042 h 28206"/>
              <a:gd name="connsiteX42" fmla="*/ 5016 w 14693"/>
              <a:gd name="connsiteY42" fmla="*/ 12001 h 28206"/>
              <a:gd name="connsiteX43" fmla="*/ 5727 w 14693"/>
              <a:gd name="connsiteY43" fmla="*/ 11518 h 28206"/>
              <a:gd name="connsiteX44" fmla="*/ 5562 w 14693"/>
              <a:gd name="connsiteY44" fmla="*/ 16319 h 28206"/>
              <a:gd name="connsiteX45" fmla="*/ 6426 w 14693"/>
              <a:gd name="connsiteY45" fmla="*/ 16319 h 28206"/>
              <a:gd name="connsiteX46" fmla="*/ 6197 w 14693"/>
              <a:gd name="connsiteY46" fmla="*/ 20561 h 28206"/>
              <a:gd name="connsiteX47" fmla="*/ 6997 w 14693"/>
              <a:gd name="connsiteY47" fmla="*/ 25844 h 28206"/>
              <a:gd name="connsiteX48" fmla="*/ 7061 w 14693"/>
              <a:gd name="connsiteY48" fmla="*/ 27025 h 28206"/>
              <a:gd name="connsiteX49" fmla="*/ 5562 w 14693"/>
              <a:gd name="connsiteY49" fmla="*/ 27457 h 28206"/>
              <a:gd name="connsiteX50" fmla="*/ 7061 w 14693"/>
              <a:gd name="connsiteY50" fmla="*/ 28206 h 28206"/>
              <a:gd name="connsiteX51" fmla="*/ 8788 w 14693"/>
              <a:gd name="connsiteY51" fmla="*/ 27965 h 28206"/>
              <a:gd name="connsiteX52" fmla="*/ 8839 w 14693"/>
              <a:gd name="connsiteY52" fmla="*/ 28206 h 28206"/>
              <a:gd name="connsiteX53" fmla="*/ 10299 w 14693"/>
              <a:gd name="connsiteY53" fmla="*/ 28206 h 28206"/>
              <a:gd name="connsiteX54" fmla="*/ 10299 w 14693"/>
              <a:gd name="connsiteY54" fmla="*/ 27000 h 28206"/>
              <a:gd name="connsiteX55" fmla="*/ 10490 w 14693"/>
              <a:gd name="connsiteY55" fmla="*/ 26911 h 28206"/>
              <a:gd name="connsiteX56" fmla="*/ 9016 w 14693"/>
              <a:gd name="connsiteY56" fmla="*/ 20535 h 28206"/>
              <a:gd name="connsiteX57" fmla="*/ 9067 w 14693"/>
              <a:gd name="connsiteY57" fmla="*/ 19786 h 28206"/>
              <a:gd name="connsiteX58" fmla="*/ 9880 w 14693"/>
              <a:gd name="connsiteY58" fmla="*/ 21513 h 28206"/>
              <a:gd name="connsiteX59" fmla="*/ 11277 w 14693"/>
              <a:gd name="connsiteY59" fmla="*/ 23901 h 28206"/>
              <a:gd name="connsiteX60" fmla="*/ 12471 w 14693"/>
              <a:gd name="connsiteY60" fmla="*/ 26212 h 28206"/>
              <a:gd name="connsiteX61" fmla="*/ 12700 w 14693"/>
              <a:gd name="connsiteY61" fmla="*/ 26377 h 28206"/>
              <a:gd name="connsiteX62" fmla="*/ 12585 w 14693"/>
              <a:gd name="connsiteY62" fmla="*/ 28105 h 28206"/>
              <a:gd name="connsiteX63" fmla="*/ 13919 w 14693"/>
              <a:gd name="connsiteY63" fmla="*/ 27863 h 28206"/>
              <a:gd name="connsiteX64" fmla="*/ 14541 w 14693"/>
              <a:gd name="connsiteY64" fmla="*/ 25920 h 28206"/>
              <a:gd name="connsiteX65" fmla="*/ 14693 w 14693"/>
              <a:gd name="connsiteY65" fmla="*/ 25501 h 28206"/>
              <a:gd name="connsiteX66" fmla="*/ 14554 w 14693"/>
              <a:gd name="connsiteY66" fmla="*/ 24942 h 2820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</a:cxnLst>
            <a:rect l="l" t="t" r="r" b="b"/>
            <a:pathLst>
              <a:path w="14693" h="28206">
                <a:moveTo>
                  <a:pt x="14554" y="24942"/>
                </a:moveTo>
                <a:cubicBezTo>
                  <a:pt x="14554" y="24942"/>
                  <a:pt x="12966" y="20993"/>
                  <a:pt x="12306" y="20624"/>
                </a:cubicBezTo>
                <a:cubicBezTo>
                  <a:pt x="12306" y="20345"/>
                  <a:pt x="12344" y="20294"/>
                  <a:pt x="12344" y="20294"/>
                </a:cubicBezTo>
                <a:cubicBezTo>
                  <a:pt x="12344" y="20294"/>
                  <a:pt x="12928" y="17703"/>
                  <a:pt x="12623" y="17081"/>
                </a:cubicBezTo>
                <a:cubicBezTo>
                  <a:pt x="13068" y="16865"/>
                  <a:pt x="13030" y="16789"/>
                  <a:pt x="13030" y="16789"/>
                </a:cubicBezTo>
                <a:lnTo>
                  <a:pt x="13195" y="14808"/>
                </a:lnTo>
                <a:cubicBezTo>
                  <a:pt x="13195" y="14808"/>
                  <a:pt x="14109" y="13309"/>
                  <a:pt x="14109" y="12065"/>
                </a:cubicBezTo>
                <a:cubicBezTo>
                  <a:pt x="14109" y="10820"/>
                  <a:pt x="12928" y="6096"/>
                  <a:pt x="12623" y="5537"/>
                </a:cubicBezTo>
                <a:cubicBezTo>
                  <a:pt x="12560" y="5130"/>
                  <a:pt x="12382" y="4800"/>
                  <a:pt x="12382" y="4800"/>
                </a:cubicBezTo>
                <a:cubicBezTo>
                  <a:pt x="12382" y="4800"/>
                  <a:pt x="10680" y="3733"/>
                  <a:pt x="9766" y="3454"/>
                </a:cubicBezTo>
                <a:cubicBezTo>
                  <a:pt x="9613" y="3378"/>
                  <a:pt x="9144" y="3302"/>
                  <a:pt x="9144" y="3302"/>
                </a:cubicBezTo>
                <a:lnTo>
                  <a:pt x="9296" y="2921"/>
                </a:lnTo>
                <a:cubicBezTo>
                  <a:pt x="9296" y="2921"/>
                  <a:pt x="9664" y="2260"/>
                  <a:pt x="9321" y="2197"/>
                </a:cubicBezTo>
                <a:cubicBezTo>
                  <a:pt x="9296" y="1930"/>
                  <a:pt x="9321" y="1752"/>
                  <a:pt x="9321" y="1752"/>
                </a:cubicBezTo>
                <a:cubicBezTo>
                  <a:pt x="9321" y="1752"/>
                  <a:pt x="9651" y="1371"/>
                  <a:pt x="9562" y="1066"/>
                </a:cubicBezTo>
                <a:cubicBezTo>
                  <a:pt x="9474" y="774"/>
                  <a:pt x="9181" y="0"/>
                  <a:pt x="8153" y="0"/>
                </a:cubicBezTo>
                <a:cubicBezTo>
                  <a:pt x="7099" y="0"/>
                  <a:pt x="6032" y="711"/>
                  <a:pt x="5499" y="1155"/>
                </a:cubicBezTo>
                <a:cubicBezTo>
                  <a:pt x="5003" y="1562"/>
                  <a:pt x="4508" y="1676"/>
                  <a:pt x="4508" y="1676"/>
                </a:cubicBezTo>
                <a:cubicBezTo>
                  <a:pt x="4508" y="1676"/>
                  <a:pt x="4368" y="2349"/>
                  <a:pt x="5740" y="2374"/>
                </a:cubicBezTo>
                <a:cubicBezTo>
                  <a:pt x="5791" y="2984"/>
                  <a:pt x="5816" y="2997"/>
                  <a:pt x="5664" y="3175"/>
                </a:cubicBezTo>
                <a:cubicBezTo>
                  <a:pt x="5524" y="3378"/>
                  <a:pt x="5613" y="3416"/>
                  <a:pt x="5613" y="3416"/>
                </a:cubicBezTo>
                <a:lnTo>
                  <a:pt x="5956" y="3505"/>
                </a:lnTo>
                <a:cubicBezTo>
                  <a:pt x="5956" y="3505"/>
                  <a:pt x="5994" y="4076"/>
                  <a:pt x="6057" y="4343"/>
                </a:cubicBezTo>
                <a:cubicBezTo>
                  <a:pt x="6095" y="4584"/>
                  <a:pt x="6540" y="4800"/>
                  <a:pt x="6540" y="4800"/>
                </a:cubicBezTo>
                <a:lnTo>
                  <a:pt x="6362" y="5080"/>
                </a:lnTo>
                <a:lnTo>
                  <a:pt x="6083" y="9537"/>
                </a:lnTo>
                <a:cubicBezTo>
                  <a:pt x="6083" y="9537"/>
                  <a:pt x="5448" y="9982"/>
                  <a:pt x="5371" y="10096"/>
                </a:cubicBezTo>
                <a:cubicBezTo>
                  <a:pt x="5270" y="10210"/>
                  <a:pt x="5346" y="10731"/>
                  <a:pt x="4914" y="10795"/>
                </a:cubicBezTo>
                <a:cubicBezTo>
                  <a:pt x="4432" y="10871"/>
                  <a:pt x="3771" y="10960"/>
                  <a:pt x="3771" y="10960"/>
                </a:cubicBezTo>
                <a:cubicBezTo>
                  <a:pt x="3771" y="10960"/>
                  <a:pt x="3276" y="12065"/>
                  <a:pt x="3416" y="12395"/>
                </a:cubicBezTo>
                <a:cubicBezTo>
                  <a:pt x="3517" y="12750"/>
                  <a:pt x="3416" y="12915"/>
                  <a:pt x="3416" y="12915"/>
                </a:cubicBezTo>
                <a:lnTo>
                  <a:pt x="253" y="26492"/>
                </a:lnTo>
                <a:lnTo>
                  <a:pt x="0" y="27025"/>
                </a:lnTo>
                <a:cubicBezTo>
                  <a:pt x="0" y="27025"/>
                  <a:pt x="0" y="27190"/>
                  <a:pt x="241" y="27228"/>
                </a:cubicBezTo>
                <a:cubicBezTo>
                  <a:pt x="469" y="27266"/>
                  <a:pt x="634" y="27114"/>
                  <a:pt x="634" y="27114"/>
                </a:cubicBezTo>
                <a:lnTo>
                  <a:pt x="533" y="26619"/>
                </a:lnTo>
                <a:lnTo>
                  <a:pt x="3886" y="12395"/>
                </a:lnTo>
                <a:cubicBezTo>
                  <a:pt x="3886" y="12395"/>
                  <a:pt x="4343" y="12395"/>
                  <a:pt x="4483" y="12166"/>
                </a:cubicBezTo>
                <a:cubicBezTo>
                  <a:pt x="4737" y="12090"/>
                  <a:pt x="4787" y="12166"/>
                  <a:pt x="4787" y="12166"/>
                </a:cubicBezTo>
                <a:cubicBezTo>
                  <a:pt x="4787" y="12166"/>
                  <a:pt x="4927" y="12420"/>
                  <a:pt x="4914" y="12750"/>
                </a:cubicBezTo>
                <a:cubicBezTo>
                  <a:pt x="4864" y="13081"/>
                  <a:pt x="4737" y="13220"/>
                  <a:pt x="4737" y="13220"/>
                </a:cubicBezTo>
                <a:cubicBezTo>
                  <a:pt x="4737" y="13220"/>
                  <a:pt x="5016" y="13474"/>
                  <a:pt x="5143" y="13042"/>
                </a:cubicBezTo>
                <a:cubicBezTo>
                  <a:pt x="5245" y="12598"/>
                  <a:pt x="5016" y="12001"/>
                  <a:pt x="5016" y="12001"/>
                </a:cubicBezTo>
                <a:lnTo>
                  <a:pt x="5727" y="11518"/>
                </a:lnTo>
                <a:lnTo>
                  <a:pt x="5562" y="16319"/>
                </a:lnTo>
                <a:lnTo>
                  <a:pt x="6426" y="16319"/>
                </a:lnTo>
                <a:cubicBezTo>
                  <a:pt x="6426" y="16319"/>
                  <a:pt x="6184" y="18948"/>
                  <a:pt x="6197" y="20561"/>
                </a:cubicBezTo>
                <a:cubicBezTo>
                  <a:pt x="6235" y="22148"/>
                  <a:pt x="6997" y="25844"/>
                  <a:pt x="6997" y="25844"/>
                </a:cubicBezTo>
                <a:lnTo>
                  <a:pt x="7061" y="27025"/>
                </a:lnTo>
                <a:cubicBezTo>
                  <a:pt x="7061" y="27025"/>
                  <a:pt x="5562" y="27000"/>
                  <a:pt x="5562" y="27457"/>
                </a:cubicBezTo>
                <a:cubicBezTo>
                  <a:pt x="5562" y="27927"/>
                  <a:pt x="6273" y="28244"/>
                  <a:pt x="7061" y="28206"/>
                </a:cubicBezTo>
                <a:cubicBezTo>
                  <a:pt x="7835" y="28130"/>
                  <a:pt x="8788" y="27965"/>
                  <a:pt x="8788" y="27965"/>
                </a:cubicBezTo>
                <a:lnTo>
                  <a:pt x="8839" y="28206"/>
                </a:lnTo>
                <a:lnTo>
                  <a:pt x="10299" y="28206"/>
                </a:lnTo>
                <a:lnTo>
                  <a:pt x="10299" y="27000"/>
                </a:lnTo>
                <a:lnTo>
                  <a:pt x="10490" y="26911"/>
                </a:lnTo>
                <a:cubicBezTo>
                  <a:pt x="10490" y="26911"/>
                  <a:pt x="9664" y="21615"/>
                  <a:pt x="9016" y="20535"/>
                </a:cubicBezTo>
                <a:cubicBezTo>
                  <a:pt x="8978" y="19862"/>
                  <a:pt x="9067" y="19786"/>
                  <a:pt x="9067" y="19786"/>
                </a:cubicBezTo>
                <a:cubicBezTo>
                  <a:pt x="9067" y="19786"/>
                  <a:pt x="9410" y="20853"/>
                  <a:pt x="9880" y="21513"/>
                </a:cubicBezTo>
                <a:cubicBezTo>
                  <a:pt x="10350" y="22199"/>
                  <a:pt x="10756" y="23279"/>
                  <a:pt x="11277" y="23901"/>
                </a:cubicBezTo>
                <a:cubicBezTo>
                  <a:pt x="11772" y="24561"/>
                  <a:pt x="12166" y="26073"/>
                  <a:pt x="12471" y="26212"/>
                </a:cubicBezTo>
                <a:cubicBezTo>
                  <a:pt x="12661" y="26327"/>
                  <a:pt x="12700" y="26377"/>
                  <a:pt x="12700" y="26377"/>
                </a:cubicBezTo>
                <a:lnTo>
                  <a:pt x="12585" y="28105"/>
                </a:lnTo>
                <a:cubicBezTo>
                  <a:pt x="12585" y="28105"/>
                  <a:pt x="13550" y="28206"/>
                  <a:pt x="13919" y="27863"/>
                </a:cubicBezTo>
                <a:cubicBezTo>
                  <a:pt x="14300" y="27495"/>
                  <a:pt x="14503" y="26949"/>
                  <a:pt x="14541" y="25920"/>
                </a:cubicBezTo>
                <a:cubicBezTo>
                  <a:pt x="14693" y="25615"/>
                  <a:pt x="14693" y="25501"/>
                  <a:pt x="14693" y="25501"/>
                </a:cubicBezTo>
                <a:lnTo>
                  <a:pt x="14554" y="24942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00" y="177800"/>
            <a:ext cx="673100" cy="673100"/>
          </a:xfrm>
          <a:prstGeom prst="rect">
            <a:avLst/>
          </a:prstGeom>
          <a:noFill/>
        </p:spPr>
      </p:pic>
      <p:pic>
        <p:nvPicPr>
          <p:cNvPr id="105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48700" y="304800"/>
            <a:ext cx="342900" cy="393700"/>
          </a:xfrm>
          <a:prstGeom prst="rect">
            <a:avLst/>
          </a:prstGeom>
          <a:noFill/>
        </p:spPr>
      </p:pic>
      <p:pic>
        <p:nvPicPr>
          <p:cNvPr id="1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88400" y="749300"/>
            <a:ext cx="190500" cy="76200"/>
          </a:xfrm>
          <a:prstGeom prst="rect">
            <a:avLst/>
          </a:prstGeom>
          <a:noFill/>
        </p:spPr>
      </p:pic>
      <p:pic>
        <p:nvPicPr>
          <p:cNvPr id="1052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978900" y="749300"/>
            <a:ext cx="76200" cy="76200"/>
          </a:xfrm>
          <a:prstGeom prst="rect">
            <a:avLst/>
          </a:prstGeom>
          <a:noFill/>
        </p:spPr>
      </p:pic>
      <p:pic>
        <p:nvPicPr>
          <p:cNvPr id="1053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347200" y="749300"/>
            <a:ext cx="76200" cy="76200"/>
          </a:xfrm>
          <a:prstGeom prst="rect">
            <a:avLst/>
          </a:prstGeom>
          <a:noFill/>
        </p:spPr>
      </p:pic>
      <p:pic>
        <p:nvPicPr>
          <p:cNvPr id="1054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436100" y="279400"/>
            <a:ext cx="101600" cy="50800"/>
          </a:xfrm>
          <a:prstGeom prst="rect">
            <a:avLst/>
          </a:prstGeom>
          <a:noFill/>
        </p:spPr>
      </p:pic>
      <p:pic>
        <p:nvPicPr>
          <p:cNvPr id="1055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563100" y="279400"/>
            <a:ext cx="88900" cy="50800"/>
          </a:xfrm>
          <a:prstGeom prst="rect">
            <a:avLst/>
          </a:prstGeom>
          <a:noFill/>
        </p:spPr>
      </p:pic>
      <p:pic>
        <p:nvPicPr>
          <p:cNvPr id="1056" name="Picture 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690100" y="279400"/>
            <a:ext cx="88900" cy="50800"/>
          </a:xfrm>
          <a:prstGeom prst="rect">
            <a:avLst/>
          </a:prstGeom>
          <a:noFill/>
        </p:spPr>
      </p:pic>
      <p:sp>
        <p:nvSpPr>
          <p:cNvPr id="1068" name="Rectángulo 1067"/>
          <p:cNvSpPr/>
          <p:nvPr/>
        </p:nvSpPr>
        <p:spPr>
          <a:xfrm>
            <a:off x="50393" y="1005766"/>
            <a:ext cx="80730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INGRESOS </a:t>
            </a:r>
            <a:r>
              <a:rPr lang="es-MX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AUTOGENERADOS MCM</a:t>
            </a:r>
            <a:endParaRPr lang="es-MX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s-MX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Enero 2016</a:t>
            </a:r>
            <a:endParaRPr lang="es-MX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9" name="Rectángulo 1068"/>
          <p:cNvSpPr/>
          <p:nvPr/>
        </p:nvSpPr>
        <p:spPr>
          <a:xfrm>
            <a:off x="8186331" y="972504"/>
            <a:ext cx="1866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schemeClr val="bg1"/>
                </a:solidFill>
              </a:rPr>
              <a:t>ACTUALIZACIÓN</a:t>
            </a:r>
          </a:p>
          <a:p>
            <a:pPr algn="ctr">
              <a:defRPr/>
            </a:pPr>
            <a:r>
              <a:rPr lang="es-MX" b="1" dirty="0" smtClean="0">
                <a:solidFill>
                  <a:schemeClr val="bg1"/>
                </a:solidFill>
              </a:rPr>
              <a:t>MAR  </a:t>
            </a:r>
            <a:r>
              <a:rPr lang="es-MX" b="1" dirty="0" smtClean="0">
                <a:solidFill>
                  <a:schemeClr val="bg1"/>
                </a:solidFill>
              </a:rPr>
              <a:t>2016</a:t>
            </a:r>
            <a:endParaRPr lang="es-MX" sz="3600" b="1" dirty="0">
              <a:solidFill>
                <a:schemeClr val="bg1"/>
              </a:solidFill>
            </a:endParaRPr>
          </a:p>
        </p:txBody>
      </p:sp>
      <p:pic>
        <p:nvPicPr>
          <p:cNvPr id="96" name="Imagen 9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179" y="240736"/>
            <a:ext cx="692421" cy="607791"/>
          </a:xfrm>
          <a:prstGeom prst="rect">
            <a:avLst/>
          </a:prstGeom>
        </p:spPr>
      </p:pic>
      <p:sp>
        <p:nvSpPr>
          <p:cNvPr id="98" name="CuadroTexto 97"/>
          <p:cNvSpPr txBox="1"/>
          <p:nvPr/>
        </p:nvSpPr>
        <p:spPr>
          <a:xfrm>
            <a:off x="152400" y="72390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chemeClr val="bg1">
                    <a:lumMod val="50000"/>
                  </a:schemeClr>
                </a:solidFill>
                <a:latin typeface="Bradley Hand ITC" panose="03070402050302030203" pitchFamily="66" charset="0"/>
              </a:rPr>
              <a:t>Validó</a:t>
            </a:r>
          </a:p>
          <a:p>
            <a:r>
              <a:rPr lang="es-MX" sz="1200" b="1" dirty="0" smtClean="0">
                <a:solidFill>
                  <a:schemeClr val="bg1">
                    <a:lumMod val="50000"/>
                  </a:schemeClr>
                </a:solidFill>
                <a:latin typeface="Bradley Hand ITC" panose="03070402050302030203" pitchFamily="66" charset="0"/>
              </a:rPr>
              <a:t>José María Espinasa Yllades</a:t>
            </a:r>
            <a:endParaRPr lang="es-MX" sz="1200" b="1" dirty="0">
              <a:solidFill>
                <a:schemeClr val="bg1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5400000">
            <a:off x="2761619" y="1211718"/>
            <a:ext cx="4473119" cy="6209844"/>
          </a:xfrm>
          <a:prstGeom prst="rect">
            <a:avLst/>
          </a:prstGeom>
          <a:ln w="63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6432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50393" y="951763"/>
            <a:ext cx="8073085" cy="744321"/>
          </a:xfrm>
          <a:custGeom>
            <a:avLst/>
            <a:gdLst>
              <a:gd name="connsiteX0" fmla="*/ 8073084 w 8073085"/>
              <a:gd name="connsiteY0" fmla="*/ 744321 h 744321"/>
              <a:gd name="connsiteX1" fmla="*/ 0 w 8073085"/>
              <a:gd name="connsiteY1" fmla="*/ 744321 h 744321"/>
              <a:gd name="connsiteX2" fmla="*/ 0 w 8073085"/>
              <a:gd name="connsiteY2" fmla="*/ 0 h 744321"/>
              <a:gd name="connsiteX3" fmla="*/ 8073084 w 8073085"/>
              <a:gd name="connsiteY3" fmla="*/ 0 h 744321"/>
              <a:gd name="connsiteX4" fmla="*/ 8073084 w 8073085"/>
              <a:gd name="connsiteY4" fmla="*/ 744321 h 7443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8073085" h="744321">
                <a:moveTo>
                  <a:pt x="8073084" y="744321"/>
                </a:moveTo>
                <a:lnTo>
                  <a:pt x="0" y="744321"/>
                </a:lnTo>
                <a:lnTo>
                  <a:pt x="0" y="0"/>
                </a:lnTo>
                <a:lnTo>
                  <a:pt x="8073084" y="0"/>
                </a:lnTo>
                <a:lnTo>
                  <a:pt x="8073084" y="744321"/>
                </a:lnTo>
              </a:path>
            </a:pathLst>
          </a:custGeom>
          <a:solidFill>
            <a:srgbClr val="FF66CC">
              <a:alpha val="72000"/>
            </a:srgbClr>
          </a:solidFill>
          <a:ln w="12700">
            <a:solidFill>
              <a:schemeClr val="tx1">
                <a:alpha val="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Freeform 3"/>
          <p:cNvSpPr/>
          <p:nvPr/>
        </p:nvSpPr>
        <p:spPr>
          <a:xfrm>
            <a:off x="8186331" y="951763"/>
            <a:ext cx="1866328" cy="744321"/>
          </a:xfrm>
          <a:custGeom>
            <a:avLst/>
            <a:gdLst>
              <a:gd name="connsiteX0" fmla="*/ 0 w 1866328"/>
              <a:gd name="connsiteY0" fmla="*/ 744321 h 744321"/>
              <a:gd name="connsiteX1" fmla="*/ 1866327 w 1866328"/>
              <a:gd name="connsiteY1" fmla="*/ 744321 h 744321"/>
              <a:gd name="connsiteX2" fmla="*/ 1866327 w 1866328"/>
              <a:gd name="connsiteY2" fmla="*/ 0 h 744321"/>
              <a:gd name="connsiteX3" fmla="*/ 0 w 1866328"/>
              <a:gd name="connsiteY3" fmla="*/ 0 h 744321"/>
              <a:gd name="connsiteX4" fmla="*/ 0 w 1866328"/>
              <a:gd name="connsiteY4" fmla="*/ 744321 h 7443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866328" h="744321">
                <a:moveTo>
                  <a:pt x="0" y="744321"/>
                </a:moveTo>
                <a:lnTo>
                  <a:pt x="1866327" y="744321"/>
                </a:lnTo>
                <a:lnTo>
                  <a:pt x="1866327" y="0"/>
                </a:lnTo>
                <a:lnTo>
                  <a:pt x="0" y="0"/>
                </a:lnTo>
                <a:lnTo>
                  <a:pt x="0" y="744321"/>
                </a:lnTo>
              </a:path>
            </a:pathLst>
          </a:custGeom>
          <a:solidFill>
            <a:srgbClr val="D1D3D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Freeform 3"/>
          <p:cNvSpPr/>
          <p:nvPr/>
        </p:nvSpPr>
        <p:spPr>
          <a:xfrm>
            <a:off x="-1507" y="7150100"/>
            <a:ext cx="10054166" cy="12700"/>
          </a:xfrm>
          <a:custGeom>
            <a:avLst/>
            <a:gdLst>
              <a:gd name="connsiteX0" fmla="*/ 6350 w 10054166"/>
              <a:gd name="connsiteY0" fmla="*/ 6350 h 12700"/>
              <a:gd name="connsiteX1" fmla="*/ 10047817 w 10054166"/>
              <a:gd name="connsiteY1" fmla="*/ 6350 h 127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054166" h="12700">
                <a:moveTo>
                  <a:pt x="6350" y="6350"/>
                </a:moveTo>
                <a:lnTo>
                  <a:pt x="10047817" y="6350"/>
                </a:lnTo>
              </a:path>
            </a:pathLst>
          </a:custGeom>
          <a:ln w="9525">
            <a:solidFill>
              <a:srgbClr val="6568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Freeform 3"/>
          <p:cNvSpPr/>
          <p:nvPr/>
        </p:nvSpPr>
        <p:spPr>
          <a:xfrm>
            <a:off x="8666747" y="760102"/>
            <a:ext cx="46965" cy="53136"/>
          </a:xfrm>
          <a:custGeom>
            <a:avLst/>
            <a:gdLst>
              <a:gd name="connsiteX0" fmla="*/ 0 w 46965"/>
              <a:gd name="connsiteY0" fmla="*/ 26720 h 53136"/>
              <a:gd name="connsiteX1" fmla="*/ 0 w 46965"/>
              <a:gd name="connsiteY1" fmla="*/ 26581 h 53136"/>
              <a:gd name="connsiteX2" fmla="*/ 26492 w 46965"/>
              <a:gd name="connsiteY2" fmla="*/ 0 h 53136"/>
              <a:gd name="connsiteX3" fmla="*/ 46596 w 46965"/>
              <a:gd name="connsiteY3" fmla="*/ 8000 h 53136"/>
              <a:gd name="connsiteX4" fmla="*/ 40817 w 46965"/>
              <a:gd name="connsiteY4" fmla="*/ 14706 h 53136"/>
              <a:gd name="connsiteX5" fmla="*/ 26416 w 46965"/>
              <a:gd name="connsiteY5" fmla="*/ 8293 h 53136"/>
              <a:gd name="connsiteX6" fmla="*/ 9487 w 46965"/>
              <a:gd name="connsiteY6" fmla="*/ 26428 h 53136"/>
              <a:gd name="connsiteX7" fmla="*/ 9487 w 46965"/>
              <a:gd name="connsiteY7" fmla="*/ 26581 h 53136"/>
              <a:gd name="connsiteX8" fmla="*/ 26416 w 46965"/>
              <a:gd name="connsiteY8" fmla="*/ 44843 h 53136"/>
              <a:gd name="connsiteX9" fmla="*/ 41161 w 46965"/>
              <a:gd name="connsiteY9" fmla="*/ 38176 h 53136"/>
              <a:gd name="connsiteX10" fmla="*/ 46964 w 46965"/>
              <a:gd name="connsiteY10" fmla="*/ 44030 h 53136"/>
              <a:gd name="connsiteX11" fmla="*/ 26111 w 46965"/>
              <a:gd name="connsiteY11" fmla="*/ 53136 h 53136"/>
              <a:gd name="connsiteX12" fmla="*/ 0 w 46965"/>
              <a:gd name="connsiteY12" fmla="*/ 26720 h 5313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46965" h="53136">
                <a:moveTo>
                  <a:pt x="0" y="26720"/>
                </a:moveTo>
                <a:lnTo>
                  <a:pt x="0" y="26581"/>
                </a:lnTo>
                <a:cubicBezTo>
                  <a:pt x="0" y="11963"/>
                  <a:pt x="10934" y="0"/>
                  <a:pt x="26492" y="0"/>
                </a:cubicBezTo>
                <a:cubicBezTo>
                  <a:pt x="35953" y="0"/>
                  <a:pt x="41694" y="3314"/>
                  <a:pt x="46596" y="8000"/>
                </a:cubicBezTo>
                <a:lnTo>
                  <a:pt x="40817" y="14706"/>
                </a:lnTo>
                <a:cubicBezTo>
                  <a:pt x="36652" y="10896"/>
                  <a:pt x="32296" y="8293"/>
                  <a:pt x="26416" y="8293"/>
                </a:cubicBezTo>
                <a:cubicBezTo>
                  <a:pt x="16586" y="8293"/>
                  <a:pt x="9487" y="16370"/>
                  <a:pt x="9487" y="26428"/>
                </a:cubicBezTo>
                <a:lnTo>
                  <a:pt x="9487" y="26581"/>
                </a:lnTo>
                <a:cubicBezTo>
                  <a:pt x="9487" y="36601"/>
                  <a:pt x="16586" y="44843"/>
                  <a:pt x="26416" y="44843"/>
                </a:cubicBezTo>
                <a:cubicBezTo>
                  <a:pt x="32728" y="44843"/>
                  <a:pt x="36754" y="42290"/>
                  <a:pt x="41161" y="38176"/>
                </a:cubicBezTo>
                <a:lnTo>
                  <a:pt x="46964" y="44030"/>
                </a:lnTo>
                <a:cubicBezTo>
                  <a:pt x="41592" y="49593"/>
                  <a:pt x="35724" y="53136"/>
                  <a:pt x="26111" y="53136"/>
                </a:cubicBezTo>
                <a:cubicBezTo>
                  <a:pt x="11150" y="53136"/>
                  <a:pt x="0" y="41465"/>
                  <a:pt x="0" y="26720"/>
                </a:cubicBez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Freeform 3"/>
          <p:cNvSpPr/>
          <p:nvPr/>
        </p:nvSpPr>
        <p:spPr>
          <a:xfrm>
            <a:off x="8723680" y="761009"/>
            <a:ext cx="9042" cy="51358"/>
          </a:xfrm>
          <a:custGeom>
            <a:avLst/>
            <a:gdLst>
              <a:gd name="connsiteX0" fmla="*/ 4521 w 9042"/>
              <a:gd name="connsiteY0" fmla="*/ 0 h 51358"/>
              <a:gd name="connsiteX1" fmla="*/ 4521 w 9042"/>
              <a:gd name="connsiteY1" fmla="*/ 51358 h 5135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9042" h="51358">
                <a:moveTo>
                  <a:pt x="4521" y="0"/>
                </a:moveTo>
                <a:lnTo>
                  <a:pt x="4521" y="51358"/>
                </a:lnTo>
              </a:path>
            </a:pathLst>
          </a:custGeom>
          <a:ln w="0">
            <a:solidFill>
              <a:srgbClr val="1A1713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Freeform 3"/>
          <p:cNvSpPr/>
          <p:nvPr/>
        </p:nvSpPr>
        <p:spPr>
          <a:xfrm>
            <a:off x="8745635" y="761003"/>
            <a:ext cx="43967" cy="52158"/>
          </a:xfrm>
          <a:custGeom>
            <a:avLst/>
            <a:gdLst>
              <a:gd name="connsiteX0" fmla="*/ 0 w 43967"/>
              <a:gd name="connsiteY0" fmla="*/ 29565 h 52158"/>
              <a:gd name="connsiteX1" fmla="*/ 0 w 43967"/>
              <a:gd name="connsiteY1" fmla="*/ 0 h 52158"/>
              <a:gd name="connsiteX2" fmla="*/ 9029 w 43967"/>
              <a:gd name="connsiteY2" fmla="*/ 0 h 52158"/>
              <a:gd name="connsiteX3" fmla="*/ 9029 w 43967"/>
              <a:gd name="connsiteY3" fmla="*/ 29197 h 52158"/>
              <a:gd name="connsiteX4" fmla="*/ 22009 w 43967"/>
              <a:gd name="connsiteY4" fmla="*/ 43891 h 52158"/>
              <a:gd name="connsiteX5" fmla="*/ 34938 w 43967"/>
              <a:gd name="connsiteY5" fmla="*/ 29565 h 52158"/>
              <a:gd name="connsiteX6" fmla="*/ 34938 w 43967"/>
              <a:gd name="connsiteY6" fmla="*/ 0 h 52158"/>
              <a:gd name="connsiteX7" fmla="*/ 43967 w 43967"/>
              <a:gd name="connsiteY7" fmla="*/ 0 h 52158"/>
              <a:gd name="connsiteX8" fmla="*/ 43967 w 43967"/>
              <a:gd name="connsiteY8" fmla="*/ 29108 h 52158"/>
              <a:gd name="connsiteX9" fmla="*/ 21882 w 43967"/>
              <a:gd name="connsiteY9" fmla="*/ 52158 h 52158"/>
              <a:gd name="connsiteX10" fmla="*/ 0 w 43967"/>
              <a:gd name="connsiteY10" fmla="*/ 29565 h 5215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</a:cxnLst>
            <a:rect l="l" t="t" r="r" b="b"/>
            <a:pathLst>
              <a:path w="43967" h="52158">
                <a:moveTo>
                  <a:pt x="0" y="29565"/>
                </a:moveTo>
                <a:lnTo>
                  <a:pt x="0" y="0"/>
                </a:lnTo>
                <a:lnTo>
                  <a:pt x="9029" y="0"/>
                </a:lnTo>
                <a:lnTo>
                  <a:pt x="9029" y="29197"/>
                </a:lnTo>
                <a:cubicBezTo>
                  <a:pt x="9029" y="38734"/>
                  <a:pt x="13944" y="43891"/>
                  <a:pt x="22009" y="43891"/>
                </a:cubicBezTo>
                <a:cubicBezTo>
                  <a:pt x="30010" y="43891"/>
                  <a:pt x="34938" y="39027"/>
                  <a:pt x="34938" y="29565"/>
                </a:cubicBezTo>
                <a:lnTo>
                  <a:pt x="34938" y="0"/>
                </a:lnTo>
                <a:lnTo>
                  <a:pt x="43967" y="0"/>
                </a:lnTo>
                <a:lnTo>
                  <a:pt x="43967" y="29108"/>
                </a:lnTo>
                <a:cubicBezTo>
                  <a:pt x="43967" y="44462"/>
                  <a:pt x="35293" y="52158"/>
                  <a:pt x="21882" y="52158"/>
                </a:cubicBezTo>
                <a:cubicBezTo>
                  <a:pt x="8521" y="52158"/>
                  <a:pt x="0" y="44462"/>
                  <a:pt x="0" y="29565"/>
                </a:cubicBez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Freeform 3"/>
          <p:cNvSpPr/>
          <p:nvPr/>
        </p:nvSpPr>
        <p:spPr>
          <a:xfrm>
            <a:off x="9050627" y="761006"/>
            <a:ext cx="38442" cy="51358"/>
          </a:xfrm>
          <a:custGeom>
            <a:avLst/>
            <a:gdLst>
              <a:gd name="connsiteX0" fmla="*/ 0 w 38442"/>
              <a:gd name="connsiteY0" fmla="*/ 0 h 51358"/>
              <a:gd name="connsiteX1" fmla="*/ 38061 w 38442"/>
              <a:gd name="connsiteY1" fmla="*/ 0 h 51358"/>
              <a:gd name="connsiteX2" fmla="*/ 38061 w 38442"/>
              <a:gd name="connsiteY2" fmla="*/ 8051 h 51358"/>
              <a:gd name="connsiteX3" fmla="*/ 8990 w 38442"/>
              <a:gd name="connsiteY3" fmla="*/ 8051 h 51358"/>
              <a:gd name="connsiteX4" fmla="*/ 8990 w 38442"/>
              <a:gd name="connsiteY4" fmla="*/ 21399 h 51358"/>
              <a:gd name="connsiteX5" fmla="*/ 34746 w 38442"/>
              <a:gd name="connsiteY5" fmla="*/ 21399 h 51358"/>
              <a:gd name="connsiteX6" fmla="*/ 34746 w 38442"/>
              <a:gd name="connsiteY6" fmla="*/ 29476 h 51358"/>
              <a:gd name="connsiteX7" fmla="*/ 8990 w 38442"/>
              <a:gd name="connsiteY7" fmla="*/ 29476 h 51358"/>
              <a:gd name="connsiteX8" fmla="*/ 8990 w 38442"/>
              <a:gd name="connsiteY8" fmla="*/ 43294 h 51358"/>
              <a:gd name="connsiteX9" fmla="*/ 38442 w 38442"/>
              <a:gd name="connsiteY9" fmla="*/ 43294 h 51358"/>
              <a:gd name="connsiteX10" fmla="*/ 38442 w 38442"/>
              <a:gd name="connsiteY10" fmla="*/ 51358 h 51358"/>
              <a:gd name="connsiteX11" fmla="*/ 0 w 38442"/>
              <a:gd name="connsiteY11" fmla="*/ 51358 h 51358"/>
              <a:gd name="connsiteX12" fmla="*/ 0 w 38442"/>
              <a:gd name="connsiteY12" fmla="*/ 0 h 5135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38442" h="51358">
                <a:moveTo>
                  <a:pt x="0" y="0"/>
                </a:moveTo>
                <a:lnTo>
                  <a:pt x="38061" y="0"/>
                </a:lnTo>
                <a:lnTo>
                  <a:pt x="38061" y="8051"/>
                </a:lnTo>
                <a:lnTo>
                  <a:pt x="8990" y="8051"/>
                </a:lnTo>
                <a:lnTo>
                  <a:pt x="8990" y="21399"/>
                </a:lnTo>
                <a:lnTo>
                  <a:pt x="34746" y="21399"/>
                </a:lnTo>
                <a:lnTo>
                  <a:pt x="34746" y="29476"/>
                </a:lnTo>
                <a:lnTo>
                  <a:pt x="8990" y="29476"/>
                </a:lnTo>
                <a:lnTo>
                  <a:pt x="8990" y="43294"/>
                </a:lnTo>
                <a:lnTo>
                  <a:pt x="38442" y="43294"/>
                </a:lnTo>
                <a:lnTo>
                  <a:pt x="38442" y="51358"/>
                </a:lnTo>
                <a:lnTo>
                  <a:pt x="0" y="51358"/>
                </a:lnTo>
                <a:lnTo>
                  <a:pt x="0" y="0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Freeform 3"/>
          <p:cNvSpPr/>
          <p:nvPr/>
        </p:nvSpPr>
        <p:spPr>
          <a:xfrm>
            <a:off x="9121773" y="761006"/>
            <a:ext cx="50508" cy="51358"/>
          </a:xfrm>
          <a:custGeom>
            <a:avLst/>
            <a:gdLst>
              <a:gd name="connsiteX0" fmla="*/ 0 w 50508"/>
              <a:gd name="connsiteY0" fmla="*/ 0 h 51358"/>
              <a:gd name="connsiteX1" fmla="*/ 9626 w 50508"/>
              <a:gd name="connsiteY1" fmla="*/ 0 h 51358"/>
              <a:gd name="connsiteX2" fmla="*/ 25273 w 50508"/>
              <a:gd name="connsiteY2" fmla="*/ 24282 h 51358"/>
              <a:gd name="connsiteX3" fmla="*/ 40856 w 50508"/>
              <a:gd name="connsiteY3" fmla="*/ 0 h 51358"/>
              <a:gd name="connsiteX4" fmla="*/ 50508 w 50508"/>
              <a:gd name="connsiteY4" fmla="*/ 0 h 51358"/>
              <a:gd name="connsiteX5" fmla="*/ 50508 w 50508"/>
              <a:gd name="connsiteY5" fmla="*/ 51358 h 51358"/>
              <a:gd name="connsiteX6" fmla="*/ 41478 w 50508"/>
              <a:gd name="connsiteY6" fmla="*/ 51358 h 51358"/>
              <a:gd name="connsiteX7" fmla="*/ 41478 w 50508"/>
              <a:gd name="connsiteY7" fmla="*/ 14516 h 51358"/>
              <a:gd name="connsiteX8" fmla="*/ 25273 w 50508"/>
              <a:gd name="connsiteY8" fmla="*/ 38735 h 51358"/>
              <a:gd name="connsiteX9" fmla="*/ 24955 w 50508"/>
              <a:gd name="connsiteY9" fmla="*/ 38735 h 51358"/>
              <a:gd name="connsiteX10" fmla="*/ 8890 w 50508"/>
              <a:gd name="connsiteY10" fmla="*/ 14643 h 51358"/>
              <a:gd name="connsiteX11" fmla="*/ 8890 w 50508"/>
              <a:gd name="connsiteY11" fmla="*/ 51358 h 51358"/>
              <a:gd name="connsiteX12" fmla="*/ 0 w 50508"/>
              <a:gd name="connsiteY12" fmla="*/ 51358 h 51358"/>
              <a:gd name="connsiteX13" fmla="*/ 0 w 50508"/>
              <a:gd name="connsiteY13" fmla="*/ 0 h 5135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</a:cxnLst>
            <a:rect l="l" t="t" r="r" b="b"/>
            <a:pathLst>
              <a:path w="50508" h="51358">
                <a:moveTo>
                  <a:pt x="0" y="0"/>
                </a:moveTo>
                <a:lnTo>
                  <a:pt x="9626" y="0"/>
                </a:lnTo>
                <a:lnTo>
                  <a:pt x="25273" y="24282"/>
                </a:lnTo>
                <a:lnTo>
                  <a:pt x="40856" y="0"/>
                </a:lnTo>
                <a:lnTo>
                  <a:pt x="50508" y="0"/>
                </a:lnTo>
                <a:lnTo>
                  <a:pt x="50508" y="51358"/>
                </a:lnTo>
                <a:lnTo>
                  <a:pt x="41478" y="51358"/>
                </a:lnTo>
                <a:lnTo>
                  <a:pt x="41478" y="14516"/>
                </a:lnTo>
                <a:lnTo>
                  <a:pt x="25273" y="38735"/>
                </a:lnTo>
                <a:lnTo>
                  <a:pt x="24955" y="38735"/>
                </a:lnTo>
                <a:lnTo>
                  <a:pt x="8890" y="14643"/>
                </a:lnTo>
                <a:lnTo>
                  <a:pt x="8890" y="51358"/>
                </a:lnTo>
                <a:lnTo>
                  <a:pt x="0" y="51358"/>
                </a:lnTo>
                <a:lnTo>
                  <a:pt x="0" y="0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Freeform 3"/>
          <p:cNvSpPr/>
          <p:nvPr/>
        </p:nvSpPr>
        <p:spPr>
          <a:xfrm>
            <a:off x="9199236" y="744710"/>
            <a:ext cx="15811" cy="12026"/>
          </a:xfrm>
          <a:custGeom>
            <a:avLst/>
            <a:gdLst>
              <a:gd name="connsiteX0" fmla="*/ 7746 w 15811"/>
              <a:gd name="connsiteY0" fmla="*/ 0 h 12026"/>
              <a:gd name="connsiteX1" fmla="*/ 15811 w 15811"/>
              <a:gd name="connsiteY1" fmla="*/ 3606 h 12026"/>
              <a:gd name="connsiteX2" fmla="*/ 6857 w 15811"/>
              <a:gd name="connsiteY2" fmla="*/ 12026 h 12026"/>
              <a:gd name="connsiteX3" fmla="*/ 0 w 15811"/>
              <a:gd name="connsiteY3" fmla="*/ 12026 h 12026"/>
              <a:gd name="connsiteX4" fmla="*/ 7746 w 15811"/>
              <a:gd name="connsiteY4" fmla="*/ 0 h 1202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5811" h="12026">
                <a:moveTo>
                  <a:pt x="7746" y="0"/>
                </a:moveTo>
                <a:lnTo>
                  <a:pt x="15811" y="3606"/>
                </a:lnTo>
                <a:lnTo>
                  <a:pt x="6857" y="12026"/>
                </a:lnTo>
                <a:lnTo>
                  <a:pt x="0" y="12026"/>
                </a:lnTo>
                <a:lnTo>
                  <a:pt x="7746" y="0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Freeform 3"/>
          <p:cNvSpPr/>
          <p:nvPr/>
        </p:nvSpPr>
        <p:spPr>
          <a:xfrm>
            <a:off x="9185481" y="761004"/>
            <a:ext cx="38455" cy="51358"/>
          </a:xfrm>
          <a:custGeom>
            <a:avLst/>
            <a:gdLst>
              <a:gd name="connsiteX0" fmla="*/ 0 w 38455"/>
              <a:gd name="connsiteY0" fmla="*/ 0 h 51358"/>
              <a:gd name="connsiteX1" fmla="*/ 38112 w 38455"/>
              <a:gd name="connsiteY1" fmla="*/ 0 h 51358"/>
              <a:gd name="connsiteX2" fmla="*/ 38112 w 38455"/>
              <a:gd name="connsiteY2" fmla="*/ 8051 h 51358"/>
              <a:gd name="connsiteX3" fmla="*/ 9029 w 38455"/>
              <a:gd name="connsiteY3" fmla="*/ 8051 h 51358"/>
              <a:gd name="connsiteX4" fmla="*/ 9029 w 38455"/>
              <a:gd name="connsiteY4" fmla="*/ 21399 h 51358"/>
              <a:gd name="connsiteX5" fmla="*/ 34797 w 38455"/>
              <a:gd name="connsiteY5" fmla="*/ 21399 h 51358"/>
              <a:gd name="connsiteX6" fmla="*/ 34797 w 38455"/>
              <a:gd name="connsiteY6" fmla="*/ 29476 h 51358"/>
              <a:gd name="connsiteX7" fmla="*/ 9029 w 38455"/>
              <a:gd name="connsiteY7" fmla="*/ 29476 h 51358"/>
              <a:gd name="connsiteX8" fmla="*/ 9029 w 38455"/>
              <a:gd name="connsiteY8" fmla="*/ 43294 h 51358"/>
              <a:gd name="connsiteX9" fmla="*/ 38455 w 38455"/>
              <a:gd name="connsiteY9" fmla="*/ 43294 h 51358"/>
              <a:gd name="connsiteX10" fmla="*/ 38455 w 38455"/>
              <a:gd name="connsiteY10" fmla="*/ 51358 h 51358"/>
              <a:gd name="connsiteX11" fmla="*/ 0 w 38455"/>
              <a:gd name="connsiteY11" fmla="*/ 51358 h 51358"/>
              <a:gd name="connsiteX12" fmla="*/ 0 w 38455"/>
              <a:gd name="connsiteY12" fmla="*/ 0 h 5135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38455" h="51358">
                <a:moveTo>
                  <a:pt x="0" y="0"/>
                </a:moveTo>
                <a:lnTo>
                  <a:pt x="38112" y="0"/>
                </a:lnTo>
                <a:lnTo>
                  <a:pt x="38112" y="8051"/>
                </a:lnTo>
                <a:lnTo>
                  <a:pt x="9029" y="8051"/>
                </a:lnTo>
                <a:lnTo>
                  <a:pt x="9029" y="21399"/>
                </a:lnTo>
                <a:lnTo>
                  <a:pt x="34797" y="21399"/>
                </a:lnTo>
                <a:lnTo>
                  <a:pt x="34797" y="29476"/>
                </a:lnTo>
                <a:lnTo>
                  <a:pt x="9029" y="29476"/>
                </a:lnTo>
                <a:lnTo>
                  <a:pt x="9029" y="43294"/>
                </a:lnTo>
                <a:lnTo>
                  <a:pt x="38455" y="43294"/>
                </a:lnTo>
                <a:lnTo>
                  <a:pt x="38455" y="51358"/>
                </a:lnTo>
                <a:lnTo>
                  <a:pt x="0" y="51358"/>
                </a:lnTo>
                <a:lnTo>
                  <a:pt x="0" y="0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Freeform 3"/>
          <p:cNvSpPr/>
          <p:nvPr/>
        </p:nvSpPr>
        <p:spPr>
          <a:xfrm>
            <a:off x="9230753" y="761010"/>
            <a:ext cx="48069" cy="51346"/>
          </a:xfrm>
          <a:custGeom>
            <a:avLst/>
            <a:gdLst>
              <a:gd name="connsiteX0" fmla="*/ 18719 w 48069"/>
              <a:gd name="connsiteY0" fmla="*/ 25196 h 51346"/>
              <a:gd name="connsiteX1" fmla="*/ 775 w 48069"/>
              <a:gd name="connsiteY1" fmla="*/ 0 h 51346"/>
              <a:gd name="connsiteX2" fmla="*/ 11379 w 48069"/>
              <a:gd name="connsiteY2" fmla="*/ 0 h 51346"/>
              <a:gd name="connsiteX3" fmla="*/ 24104 w 48069"/>
              <a:gd name="connsiteY3" fmla="*/ 18402 h 51346"/>
              <a:gd name="connsiteX4" fmla="*/ 36982 w 48069"/>
              <a:gd name="connsiteY4" fmla="*/ 0 h 51346"/>
              <a:gd name="connsiteX5" fmla="*/ 47358 w 48069"/>
              <a:gd name="connsiteY5" fmla="*/ 0 h 51346"/>
              <a:gd name="connsiteX6" fmla="*/ 29400 w 48069"/>
              <a:gd name="connsiteY6" fmla="*/ 25057 h 51346"/>
              <a:gd name="connsiteX7" fmla="*/ 48069 w 48069"/>
              <a:gd name="connsiteY7" fmla="*/ 51346 h 51346"/>
              <a:gd name="connsiteX8" fmla="*/ 37439 w 48069"/>
              <a:gd name="connsiteY8" fmla="*/ 51346 h 51346"/>
              <a:gd name="connsiteX9" fmla="*/ 23914 w 48069"/>
              <a:gd name="connsiteY9" fmla="*/ 31889 h 51346"/>
              <a:gd name="connsiteX10" fmla="*/ 10362 w 48069"/>
              <a:gd name="connsiteY10" fmla="*/ 51346 h 51346"/>
              <a:gd name="connsiteX11" fmla="*/ 0 w 48069"/>
              <a:gd name="connsiteY11" fmla="*/ 51346 h 51346"/>
              <a:gd name="connsiteX12" fmla="*/ 18719 w 48069"/>
              <a:gd name="connsiteY12" fmla="*/ 25196 h 51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48069" h="51346">
                <a:moveTo>
                  <a:pt x="18719" y="25196"/>
                </a:moveTo>
                <a:lnTo>
                  <a:pt x="775" y="0"/>
                </a:lnTo>
                <a:lnTo>
                  <a:pt x="11379" y="0"/>
                </a:lnTo>
                <a:lnTo>
                  <a:pt x="24104" y="18402"/>
                </a:lnTo>
                <a:lnTo>
                  <a:pt x="36982" y="0"/>
                </a:lnTo>
                <a:lnTo>
                  <a:pt x="47358" y="0"/>
                </a:lnTo>
                <a:lnTo>
                  <a:pt x="29400" y="25057"/>
                </a:lnTo>
                <a:lnTo>
                  <a:pt x="48069" y="51346"/>
                </a:lnTo>
                <a:lnTo>
                  <a:pt x="37439" y="51346"/>
                </a:lnTo>
                <a:lnTo>
                  <a:pt x="23914" y="31889"/>
                </a:lnTo>
                <a:lnTo>
                  <a:pt x="10362" y="51346"/>
                </a:lnTo>
                <a:lnTo>
                  <a:pt x="0" y="51346"/>
                </a:lnTo>
                <a:lnTo>
                  <a:pt x="18719" y="25196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Freeform 3"/>
          <p:cNvSpPr/>
          <p:nvPr/>
        </p:nvSpPr>
        <p:spPr>
          <a:xfrm>
            <a:off x="9288678" y="761009"/>
            <a:ext cx="9004" cy="51358"/>
          </a:xfrm>
          <a:custGeom>
            <a:avLst/>
            <a:gdLst>
              <a:gd name="connsiteX0" fmla="*/ 4502 w 9004"/>
              <a:gd name="connsiteY0" fmla="*/ 0 h 51358"/>
              <a:gd name="connsiteX1" fmla="*/ 4502 w 9004"/>
              <a:gd name="connsiteY1" fmla="*/ 51358 h 5135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9004" h="51358">
                <a:moveTo>
                  <a:pt x="4502" y="0"/>
                </a:moveTo>
                <a:lnTo>
                  <a:pt x="4502" y="51358"/>
                </a:lnTo>
              </a:path>
            </a:pathLst>
          </a:custGeom>
          <a:ln w="0">
            <a:solidFill>
              <a:srgbClr val="1A1713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Freeform 3"/>
          <p:cNvSpPr/>
          <p:nvPr/>
        </p:nvSpPr>
        <p:spPr>
          <a:xfrm>
            <a:off x="9309135" y="760102"/>
            <a:ext cx="46964" cy="53136"/>
          </a:xfrm>
          <a:custGeom>
            <a:avLst/>
            <a:gdLst>
              <a:gd name="connsiteX0" fmla="*/ 0 w 46964"/>
              <a:gd name="connsiteY0" fmla="*/ 26720 h 53136"/>
              <a:gd name="connsiteX1" fmla="*/ 0 w 46964"/>
              <a:gd name="connsiteY1" fmla="*/ 26581 h 53136"/>
              <a:gd name="connsiteX2" fmla="*/ 26504 w 46964"/>
              <a:gd name="connsiteY2" fmla="*/ 0 h 53136"/>
              <a:gd name="connsiteX3" fmla="*/ 46608 w 46964"/>
              <a:gd name="connsiteY3" fmla="*/ 8000 h 53136"/>
              <a:gd name="connsiteX4" fmla="*/ 40792 w 46964"/>
              <a:gd name="connsiteY4" fmla="*/ 14706 h 53136"/>
              <a:gd name="connsiteX5" fmla="*/ 26390 w 46964"/>
              <a:gd name="connsiteY5" fmla="*/ 8293 h 53136"/>
              <a:gd name="connsiteX6" fmla="*/ 9461 w 46964"/>
              <a:gd name="connsiteY6" fmla="*/ 26428 h 53136"/>
              <a:gd name="connsiteX7" fmla="*/ 9461 w 46964"/>
              <a:gd name="connsiteY7" fmla="*/ 26581 h 53136"/>
              <a:gd name="connsiteX8" fmla="*/ 26390 w 46964"/>
              <a:gd name="connsiteY8" fmla="*/ 44843 h 53136"/>
              <a:gd name="connsiteX9" fmla="*/ 41173 w 46964"/>
              <a:gd name="connsiteY9" fmla="*/ 38176 h 53136"/>
              <a:gd name="connsiteX10" fmla="*/ 46964 w 46964"/>
              <a:gd name="connsiteY10" fmla="*/ 44030 h 53136"/>
              <a:gd name="connsiteX11" fmla="*/ 26123 w 46964"/>
              <a:gd name="connsiteY11" fmla="*/ 53136 h 53136"/>
              <a:gd name="connsiteX12" fmla="*/ 0 w 46964"/>
              <a:gd name="connsiteY12" fmla="*/ 26720 h 5313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46964" h="53136">
                <a:moveTo>
                  <a:pt x="0" y="26720"/>
                </a:moveTo>
                <a:lnTo>
                  <a:pt x="0" y="26581"/>
                </a:lnTo>
                <a:cubicBezTo>
                  <a:pt x="0" y="11963"/>
                  <a:pt x="10921" y="0"/>
                  <a:pt x="26504" y="0"/>
                </a:cubicBezTo>
                <a:cubicBezTo>
                  <a:pt x="35941" y="0"/>
                  <a:pt x="41668" y="3314"/>
                  <a:pt x="46608" y="8000"/>
                </a:cubicBezTo>
                <a:lnTo>
                  <a:pt x="40792" y="14706"/>
                </a:lnTo>
                <a:cubicBezTo>
                  <a:pt x="36690" y="10896"/>
                  <a:pt x="32283" y="8293"/>
                  <a:pt x="26390" y="8293"/>
                </a:cubicBezTo>
                <a:cubicBezTo>
                  <a:pt x="16598" y="8293"/>
                  <a:pt x="9461" y="16370"/>
                  <a:pt x="9461" y="26428"/>
                </a:cubicBezTo>
                <a:lnTo>
                  <a:pt x="9461" y="26581"/>
                </a:lnTo>
                <a:cubicBezTo>
                  <a:pt x="9461" y="36601"/>
                  <a:pt x="16598" y="44843"/>
                  <a:pt x="26390" y="44843"/>
                </a:cubicBezTo>
                <a:cubicBezTo>
                  <a:pt x="32727" y="44843"/>
                  <a:pt x="36766" y="42290"/>
                  <a:pt x="41173" y="38176"/>
                </a:cubicBezTo>
                <a:lnTo>
                  <a:pt x="46964" y="44030"/>
                </a:lnTo>
                <a:cubicBezTo>
                  <a:pt x="41605" y="49593"/>
                  <a:pt x="35712" y="53136"/>
                  <a:pt x="26123" y="53136"/>
                </a:cubicBezTo>
                <a:cubicBezTo>
                  <a:pt x="11162" y="53136"/>
                  <a:pt x="0" y="41465"/>
                  <a:pt x="0" y="26720"/>
                </a:cubicBez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Freeform 3"/>
          <p:cNvSpPr/>
          <p:nvPr/>
        </p:nvSpPr>
        <p:spPr>
          <a:xfrm>
            <a:off x="8271013" y="313140"/>
            <a:ext cx="325958" cy="374434"/>
          </a:xfrm>
          <a:custGeom>
            <a:avLst/>
            <a:gdLst>
              <a:gd name="connsiteX0" fmla="*/ 180098 w 325958"/>
              <a:gd name="connsiteY0" fmla="*/ 374434 h 374434"/>
              <a:gd name="connsiteX1" fmla="*/ 51180 w 325958"/>
              <a:gd name="connsiteY1" fmla="*/ 320255 h 374434"/>
              <a:gd name="connsiteX2" fmla="*/ 0 w 325958"/>
              <a:gd name="connsiteY2" fmla="*/ 188213 h 374434"/>
              <a:gd name="connsiteX3" fmla="*/ 0 w 325958"/>
              <a:gd name="connsiteY3" fmla="*/ 187236 h 374434"/>
              <a:gd name="connsiteX4" fmla="*/ 181076 w 325958"/>
              <a:gd name="connsiteY4" fmla="*/ 0 h 374434"/>
              <a:gd name="connsiteX5" fmla="*/ 321563 w 325958"/>
              <a:gd name="connsiteY5" fmla="*/ 57772 h 374434"/>
              <a:gd name="connsiteX6" fmla="*/ 323938 w 325958"/>
              <a:gd name="connsiteY6" fmla="*/ 59982 h 374434"/>
              <a:gd name="connsiteX7" fmla="*/ 300634 w 325958"/>
              <a:gd name="connsiteY7" fmla="*/ 83908 h 374434"/>
              <a:gd name="connsiteX8" fmla="*/ 298386 w 325958"/>
              <a:gd name="connsiteY8" fmla="*/ 81711 h 374434"/>
              <a:gd name="connsiteX9" fmla="*/ 180631 w 325958"/>
              <a:gd name="connsiteY9" fmla="*/ 30238 h 374434"/>
              <a:gd name="connsiteX10" fmla="*/ 75894 w 325958"/>
              <a:gd name="connsiteY10" fmla="*/ 75247 h 374434"/>
              <a:gd name="connsiteX11" fmla="*/ 33819 w 325958"/>
              <a:gd name="connsiteY11" fmla="*/ 186181 h 374434"/>
              <a:gd name="connsiteX12" fmla="*/ 33819 w 325958"/>
              <a:gd name="connsiteY12" fmla="*/ 187236 h 374434"/>
              <a:gd name="connsiteX13" fmla="*/ 181076 w 325958"/>
              <a:gd name="connsiteY13" fmla="*/ 344144 h 374434"/>
              <a:gd name="connsiteX14" fmla="*/ 301408 w 325958"/>
              <a:gd name="connsiteY14" fmla="*/ 289674 h 374434"/>
              <a:gd name="connsiteX15" fmla="*/ 303605 w 325958"/>
              <a:gd name="connsiteY15" fmla="*/ 287489 h 374434"/>
              <a:gd name="connsiteX16" fmla="*/ 325957 w 325958"/>
              <a:gd name="connsiteY16" fmla="*/ 309219 h 374434"/>
              <a:gd name="connsiteX17" fmla="*/ 323659 w 325958"/>
              <a:gd name="connsiteY17" fmla="*/ 311467 h 374434"/>
              <a:gd name="connsiteX18" fmla="*/ 180098 w 325958"/>
              <a:gd name="connsiteY18" fmla="*/ 374434 h 37443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325958" h="374434">
                <a:moveTo>
                  <a:pt x="180098" y="374434"/>
                </a:moveTo>
                <a:cubicBezTo>
                  <a:pt x="130340" y="374434"/>
                  <a:pt x="84581" y="355180"/>
                  <a:pt x="51180" y="320255"/>
                </a:cubicBezTo>
                <a:cubicBezTo>
                  <a:pt x="18173" y="285686"/>
                  <a:pt x="0" y="238810"/>
                  <a:pt x="0" y="188213"/>
                </a:cubicBezTo>
                <a:lnTo>
                  <a:pt x="0" y="187236"/>
                </a:lnTo>
                <a:cubicBezTo>
                  <a:pt x="0" y="82219"/>
                  <a:pt x="79552" y="0"/>
                  <a:pt x="181076" y="0"/>
                </a:cubicBezTo>
                <a:cubicBezTo>
                  <a:pt x="245350" y="0"/>
                  <a:pt x="283679" y="23063"/>
                  <a:pt x="321563" y="57772"/>
                </a:cubicBezTo>
                <a:lnTo>
                  <a:pt x="323938" y="59982"/>
                </a:lnTo>
                <a:lnTo>
                  <a:pt x="300634" y="83908"/>
                </a:lnTo>
                <a:lnTo>
                  <a:pt x="298386" y="81711"/>
                </a:lnTo>
                <a:cubicBezTo>
                  <a:pt x="251459" y="36360"/>
                  <a:pt x="212534" y="30238"/>
                  <a:pt x="180631" y="30238"/>
                </a:cubicBezTo>
                <a:cubicBezTo>
                  <a:pt x="140321" y="30238"/>
                  <a:pt x="103136" y="46227"/>
                  <a:pt x="75894" y="75247"/>
                </a:cubicBezTo>
                <a:cubicBezTo>
                  <a:pt x="48755" y="104190"/>
                  <a:pt x="33819" y="143611"/>
                  <a:pt x="33819" y="186181"/>
                </a:cubicBezTo>
                <a:lnTo>
                  <a:pt x="33819" y="187236"/>
                </a:lnTo>
                <a:cubicBezTo>
                  <a:pt x="33819" y="275196"/>
                  <a:pt x="98500" y="344144"/>
                  <a:pt x="181076" y="344144"/>
                </a:cubicBezTo>
                <a:cubicBezTo>
                  <a:pt x="227303" y="344144"/>
                  <a:pt x="262127" y="328371"/>
                  <a:pt x="301408" y="289674"/>
                </a:cubicBezTo>
                <a:lnTo>
                  <a:pt x="303605" y="287489"/>
                </a:lnTo>
                <a:lnTo>
                  <a:pt x="325957" y="309219"/>
                </a:lnTo>
                <a:lnTo>
                  <a:pt x="323659" y="311467"/>
                </a:lnTo>
                <a:cubicBezTo>
                  <a:pt x="267423" y="366953"/>
                  <a:pt x="219531" y="374434"/>
                  <a:pt x="180098" y="374434"/>
                </a:cubicBez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Freeform 3"/>
          <p:cNvSpPr/>
          <p:nvPr/>
        </p:nvSpPr>
        <p:spPr>
          <a:xfrm>
            <a:off x="9051790" y="318664"/>
            <a:ext cx="363423" cy="363385"/>
          </a:xfrm>
          <a:custGeom>
            <a:avLst/>
            <a:gdLst>
              <a:gd name="connsiteX0" fmla="*/ 0 w 363423"/>
              <a:gd name="connsiteY0" fmla="*/ 0 h 363385"/>
              <a:gd name="connsiteX1" fmla="*/ 86195 w 363423"/>
              <a:gd name="connsiteY1" fmla="*/ 0 h 363385"/>
              <a:gd name="connsiteX2" fmla="*/ 181712 w 363423"/>
              <a:gd name="connsiteY2" fmla="*/ 153657 h 363385"/>
              <a:gd name="connsiteX3" fmla="*/ 277190 w 363423"/>
              <a:gd name="connsiteY3" fmla="*/ 0 h 363385"/>
              <a:gd name="connsiteX4" fmla="*/ 363423 w 363423"/>
              <a:gd name="connsiteY4" fmla="*/ 0 h 363385"/>
              <a:gd name="connsiteX5" fmla="*/ 363423 w 363423"/>
              <a:gd name="connsiteY5" fmla="*/ 363385 h 363385"/>
              <a:gd name="connsiteX6" fmla="*/ 283972 w 363423"/>
              <a:gd name="connsiteY6" fmla="*/ 363385 h 363385"/>
              <a:gd name="connsiteX7" fmla="*/ 283972 w 363423"/>
              <a:gd name="connsiteY7" fmla="*/ 126136 h 363385"/>
              <a:gd name="connsiteX8" fmla="*/ 181712 w 363423"/>
              <a:gd name="connsiteY8" fmla="*/ 281343 h 363385"/>
              <a:gd name="connsiteX9" fmla="*/ 179603 w 363423"/>
              <a:gd name="connsiteY9" fmla="*/ 281343 h 363385"/>
              <a:gd name="connsiteX10" fmla="*/ 78397 w 363423"/>
              <a:gd name="connsiteY10" fmla="*/ 127698 h 363385"/>
              <a:gd name="connsiteX11" fmla="*/ 78397 w 363423"/>
              <a:gd name="connsiteY11" fmla="*/ 363385 h 363385"/>
              <a:gd name="connsiteX12" fmla="*/ 0 w 363423"/>
              <a:gd name="connsiteY12" fmla="*/ 363385 h 363385"/>
              <a:gd name="connsiteX13" fmla="*/ 0 w 363423"/>
              <a:gd name="connsiteY13" fmla="*/ 0 h 36338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</a:cxnLst>
            <a:rect l="l" t="t" r="r" b="b"/>
            <a:pathLst>
              <a:path w="363423" h="363385">
                <a:moveTo>
                  <a:pt x="0" y="0"/>
                </a:moveTo>
                <a:lnTo>
                  <a:pt x="86195" y="0"/>
                </a:lnTo>
                <a:lnTo>
                  <a:pt x="181712" y="153657"/>
                </a:lnTo>
                <a:lnTo>
                  <a:pt x="277190" y="0"/>
                </a:lnTo>
                <a:lnTo>
                  <a:pt x="363423" y="0"/>
                </a:lnTo>
                <a:lnTo>
                  <a:pt x="363423" y="363385"/>
                </a:lnTo>
                <a:lnTo>
                  <a:pt x="283972" y="363385"/>
                </a:lnTo>
                <a:lnTo>
                  <a:pt x="283972" y="126136"/>
                </a:lnTo>
                <a:lnTo>
                  <a:pt x="181712" y="281343"/>
                </a:lnTo>
                <a:lnTo>
                  <a:pt x="179603" y="281343"/>
                </a:lnTo>
                <a:lnTo>
                  <a:pt x="78397" y="127698"/>
                </a:lnTo>
                <a:lnTo>
                  <a:pt x="78397" y="363385"/>
                </a:lnTo>
                <a:lnTo>
                  <a:pt x="0" y="363385"/>
                </a:lnTo>
                <a:lnTo>
                  <a:pt x="0" y="0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Freeform 3"/>
          <p:cNvSpPr/>
          <p:nvPr/>
        </p:nvSpPr>
        <p:spPr>
          <a:xfrm>
            <a:off x="9477488" y="318669"/>
            <a:ext cx="347815" cy="363372"/>
          </a:xfrm>
          <a:custGeom>
            <a:avLst/>
            <a:gdLst>
              <a:gd name="connsiteX0" fmla="*/ 126707 w 347815"/>
              <a:gd name="connsiteY0" fmla="*/ 178561 h 363372"/>
              <a:gd name="connsiteX1" fmla="*/ 5206 w 347815"/>
              <a:gd name="connsiteY1" fmla="*/ 0 h 363372"/>
              <a:gd name="connsiteX2" fmla="*/ 98628 w 347815"/>
              <a:gd name="connsiteY2" fmla="*/ 0 h 363372"/>
              <a:gd name="connsiteX3" fmla="*/ 174955 w 347815"/>
              <a:gd name="connsiteY3" fmla="*/ 117805 h 363372"/>
              <a:gd name="connsiteX4" fmla="*/ 251764 w 347815"/>
              <a:gd name="connsiteY4" fmla="*/ 0 h 363372"/>
              <a:gd name="connsiteX5" fmla="*/ 342620 w 347815"/>
              <a:gd name="connsiteY5" fmla="*/ 0 h 363372"/>
              <a:gd name="connsiteX6" fmla="*/ 221106 w 347815"/>
              <a:gd name="connsiteY6" fmla="*/ 177507 h 363372"/>
              <a:gd name="connsiteX7" fmla="*/ 347814 w 347815"/>
              <a:gd name="connsiteY7" fmla="*/ 363372 h 363372"/>
              <a:gd name="connsiteX8" fmla="*/ 254330 w 347815"/>
              <a:gd name="connsiteY8" fmla="*/ 363372 h 363372"/>
              <a:gd name="connsiteX9" fmla="*/ 172846 w 347815"/>
              <a:gd name="connsiteY9" fmla="*/ 238772 h 363372"/>
              <a:gd name="connsiteX10" fmla="*/ 90855 w 347815"/>
              <a:gd name="connsiteY10" fmla="*/ 363372 h 363372"/>
              <a:gd name="connsiteX11" fmla="*/ 0 w 347815"/>
              <a:gd name="connsiteY11" fmla="*/ 363372 h 363372"/>
              <a:gd name="connsiteX12" fmla="*/ 126707 w 347815"/>
              <a:gd name="connsiteY12" fmla="*/ 178561 h 36337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347815" h="363372">
                <a:moveTo>
                  <a:pt x="126707" y="178561"/>
                </a:moveTo>
                <a:lnTo>
                  <a:pt x="5206" y="0"/>
                </a:lnTo>
                <a:lnTo>
                  <a:pt x="98628" y="0"/>
                </a:lnTo>
                <a:lnTo>
                  <a:pt x="174955" y="117805"/>
                </a:lnTo>
                <a:lnTo>
                  <a:pt x="251764" y="0"/>
                </a:lnTo>
                <a:lnTo>
                  <a:pt x="342620" y="0"/>
                </a:lnTo>
                <a:lnTo>
                  <a:pt x="221106" y="177507"/>
                </a:lnTo>
                <a:lnTo>
                  <a:pt x="347814" y="363372"/>
                </a:lnTo>
                <a:lnTo>
                  <a:pt x="254330" y="363372"/>
                </a:lnTo>
                <a:lnTo>
                  <a:pt x="172846" y="238772"/>
                </a:lnTo>
                <a:lnTo>
                  <a:pt x="90855" y="363372"/>
                </a:lnTo>
                <a:lnTo>
                  <a:pt x="0" y="363372"/>
                </a:lnTo>
                <a:lnTo>
                  <a:pt x="126707" y="178561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4" name="Freeform 3"/>
          <p:cNvSpPr/>
          <p:nvPr/>
        </p:nvSpPr>
        <p:spPr>
          <a:xfrm>
            <a:off x="2015719" y="520907"/>
            <a:ext cx="863" cy="2705"/>
          </a:xfrm>
          <a:custGeom>
            <a:avLst/>
            <a:gdLst>
              <a:gd name="connsiteX0" fmla="*/ 482 w 863"/>
              <a:gd name="connsiteY0" fmla="*/ 0 h 2705"/>
              <a:gd name="connsiteX1" fmla="*/ 863 w 863"/>
              <a:gd name="connsiteY1" fmla="*/ 495 h 2705"/>
              <a:gd name="connsiteX2" fmla="*/ 406 w 863"/>
              <a:gd name="connsiteY2" fmla="*/ 2705 h 2705"/>
              <a:gd name="connsiteX3" fmla="*/ 0 w 863"/>
              <a:gd name="connsiteY3" fmla="*/ 571 h 2705"/>
              <a:gd name="connsiteX4" fmla="*/ 482 w 863"/>
              <a:gd name="connsiteY4" fmla="*/ 0 h 270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863" h="2705">
                <a:moveTo>
                  <a:pt x="482" y="0"/>
                </a:moveTo>
                <a:cubicBezTo>
                  <a:pt x="482" y="0"/>
                  <a:pt x="889" y="76"/>
                  <a:pt x="863" y="495"/>
                </a:cubicBezTo>
                <a:cubicBezTo>
                  <a:pt x="838" y="888"/>
                  <a:pt x="406" y="2705"/>
                  <a:pt x="406" y="2705"/>
                </a:cubicBezTo>
                <a:lnTo>
                  <a:pt x="0" y="571"/>
                </a:lnTo>
                <a:cubicBezTo>
                  <a:pt x="-165" y="165"/>
                  <a:pt x="482" y="0"/>
                  <a:pt x="482" y="0"/>
                </a:cubicBez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5" name="Freeform 3"/>
          <p:cNvSpPr/>
          <p:nvPr/>
        </p:nvSpPr>
        <p:spPr>
          <a:xfrm>
            <a:off x="2017180" y="518582"/>
            <a:ext cx="4241" cy="4864"/>
          </a:xfrm>
          <a:custGeom>
            <a:avLst/>
            <a:gdLst>
              <a:gd name="connsiteX0" fmla="*/ 4152 w 4241"/>
              <a:gd name="connsiteY0" fmla="*/ 0 h 4864"/>
              <a:gd name="connsiteX1" fmla="*/ 4241 w 4241"/>
              <a:gd name="connsiteY1" fmla="*/ 1206 h 4864"/>
              <a:gd name="connsiteX2" fmla="*/ 0 w 4241"/>
              <a:gd name="connsiteY2" fmla="*/ 4864 h 4864"/>
              <a:gd name="connsiteX3" fmla="*/ 4152 w 4241"/>
              <a:gd name="connsiteY3" fmla="*/ 0 h 486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4241" h="4864">
                <a:moveTo>
                  <a:pt x="4152" y="0"/>
                </a:moveTo>
                <a:cubicBezTo>
                  <a:pt x="4521" y="-127"/>
                  <a:pt x="4470" y="660"/>
                  <a:pt x="4241" y="1206"/>
                </a:cubicBezTo>
                <a:cubicBezTo>
                  <a:pt x="3975" y="1727"/>
                  <a:pt x="2311" y="4190"/>
                  <a:pt x="0" y="4864"/>
                </a:cubicBezTo>
                <a:cubicBezTo>
                  <a:pt x="0" y="4864"/>
                  <a:pt x="25" y="1727"/>
                  <a:pt x="4152" y="0"/>
                </a:cubicBez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8" name="Freeform 3"/>
          <p:cNvSpPr/>
          <p:nvPr/>
        </p:nvSpPr>
        <p:spPr>
          <a:xfrm>
            <a:off x="2015007" y="595223"/>
            <a:ext cx="23876" cy="7454"/>
          </a:xfrm>
          <a:custGeom>
            <a:avLst/>
            <a:gdLst>
              <a:gd name="connsiteX0" fmla="*/ 23876 w 23876"/>
              <a:gd name="connsiteY0" fmla="*/ 7454 h 7454"/>
              <a:gd name="connsiteX1" fmla="*/ 0 w 23876"/>
              <a:gd name="connsiteY1" fmla="*/ 7454 h 7454"/>
              <a:gd name="connsiteX2" fmla="*/ 0 w 23876"/>
              <a:gd name="connsiteY2" fmla="*/ 0 h 7454"/>
              <a:gd name="connsiteX3" fmla="*/ 23876 w 23876"/>
              <a:gd name="connsiteY3" fmla="*/ 0 h 7454"/>
              <a:gd name="connsiteX4" fmla="*/ 23876 w 23876"/>
              <a:gd name="connsiteY4" fmla="*/ 7454 h 745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3876" h="7454">
                <a:moveTo>
                  <a:pt x="23876" y="7454"/>
                </a:moveTo>
                <a:lnTo>
                  <a:pt x="0" y="7454"/>
                </a:lnTo>
                <a:lnTo>
                  <a:pt x="0" y="0"/>
                </a:lnTo>
                <a:lnTo>
                  <a:pt x="23876" y="0"/>
                </a:lnTo>
                <a:lnTo>
                  <a:pt x="23876" y="7454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9" name="Freeform 3"/>
          <p:cNvSpPr/>
          <p:nvPr/>
        </p:nvSpPr>
        <p:spPr>
          <a:xfrm>
            <a:off x="2010511" y="604189"/>
            <a:ext cx="34328" cy="5969"/>
          </a:xfrm>
          <a:custGeom>
            <a:avLst/>
            <a:gdLst>
              <a:gd name="connsiteX0" fmla="*/ 0 w 34328"/>
              <a:gd name="connsiteY0" fmla="*/ 2984 h 5969"/>
              <a:gd name="connsiteX1" fmla="*/ 34328 w 34328"/>
              <a:gd name="connsiteY1" fmla="*/ 2984 h 596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4328" h="5969">
                <a:moveTo>
                  <a:pt x="0" y="2984"/>
                </a:moveTo>
                <a:lnTo>
                  <a:pt x="34328" y="2984"/>
                </a:lnTo>
              </a:path>
            </a:pathLst>
          </a:custGeom>
          <a:ln w="0">
            <a:solidFill>
              <a:srgbClr val="FFFFF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1" name="Freeform 3"/>
          <p:cNvSpPr/>
          <p:nvPr/>
        </p:nvSpPr>
        <p:spPr>
          <a:xfrm>
            <a:off x="2021756" y="594945"/>
            <a:ext cx="10795" cy="15532"/>
          </a:xfrm>
          <a:custGeom>
            <a:avLst/>
            <a:gdLst>
              <a:gd name="connsiteX0" fmla="*/ 2895 w 10795"/>
              <a:gd name="connsiteY0" fmla="*/ 0 h 15532"/>
              <a:gd name="connsiteX1" fmla="*/ 0 w 10795"/>
              <a:gd name="connsiteY1" fmla="*/ 15532 h 15532"/>
              <a:gd name="connsiteX2" fmla="*/ 10794 w 10795"/>
              <a:gd name="connsiteY2" fmla="*/ 15532 h 15532"/>
              <a:gd name="connsiteX3" fmla="*/ 8229 w 10795"/>
              <a:gd name="connsiteY3" fmla="*/ 0 h 15532"/>
              <a:gd name="connsiteX4" fmla="*/ 2895 w 10795"/>
              <a:gd name="connsiteY4" fmla="*/ 0 h 1553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0795" h="15532">
                <a:moveTo>
                  <a:pt x="2895" y="0"/>
                </a:moveTo>
                <a:lnTo>
                  <a:pt x="0" y="15532"/>
                </a:lnTo>
                <a:lnTo>
                  <a:pt x="10794" y="15532"/>
                </a:lnTo>
                <a:lnTo>
                  <a:pt x="8229" y="0"/>
                </a:lnTo>
                <a:lnTo>
                  <a:pt x="2895" y="0"/>
                </a:lnTo>
              </a:path>
            </a:pathLst>
          </a:custGeom>
          <a:solidFill>
            <a:srgbClr val="E584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2" name="Freeform 3"/>
          <p:cNvSpPr/>
          <p:nvPr/>
        </p:nvSpPr>
        <p:spPr>
          <a:xfrm>
            <a:off x="2066001" y="568850"/>
            <a:ext cx="31064" cy="19570"/>
          </a:xfrm>
          <a:custGeom>
            <a:avLst/>
            <a:gdLst>
              <a:gd name="connsiteX0" fmla="*/ 31064 w 31064"/>
              <a:gd name="connsiteY0" fmla="*/ 4063 h 19570"/>
              <a:gd name="connsiteX1" fmla="*/ 15455 w 31064"/>
              <a:gd name="connsiteY1" fmla="*/ 0 h 19570"/>
              <a:gd name="connsiteX2" fmla="*/ 0 w 31064"/>
              <a:gd name="connsiteY2" fmla="*/ 3924 h 19570"/>
              <a:gd name="connsiteX3" fmla="*/ 5676 w 31064"/>
              <a:gd name="connsiteY3" fmla="*/ 5930 h 19570"/>
              <a:gd name="connsiteX4" fmla="*/ 6972 w 31064"/>
              <a:gd name="connsiteY4" fmla="*/ 6400 h 19570"/>
              <a:gd name="connsiteX5" fmla="*/ 14350 w 31064"/>
              <a:gd name="connsiteY5" fmla="*/ 3721 h 19570"/>
              <a:gd name="connsiteX6" fmla="*/ 14947 w 31064"/>
              <a:gd name="connsiteY6" fmla="*/ 4114 h 19570"/>
              <a:gd name="connsiteX7" fmla="*/ 11188 w 31064"/>
              <a:gd name="connsiteY7" fmla="*/ 5156 h 19570"/>
              <a:gd name="connsiteX8" fmla="*/ 7416 w 31064"/>
              <a:gd name="connsiteY8" fmla="*/ 6565 h 19570"/>
              <a:gd name="connsiteX9" fmla="*/ 13512 w 31064"/>
              <a:gd name="connsiteY9" fmla="*/ 8813 h 19570"/>
              <a:gd name="connsiteX10" fmla="*/ 13677 w 31064"/>
              <a:gd name="connsiteY10" fmla="*/ 9677 h 19570"/>
              <a:gd name="connsiteX11" fmla="*/ 13804 w 31064"/>
              <a:gd name="connsiteY11" fmla="*/ 9791 h 19570"/>
              <a:gd name="connsiteX12" fmla="*/ 13677 w 31064"/>
              <a:gd name="connsiteY12" fmla="*/ 9677 h 19570"/>
              <a:gd name="connsiteX13" fmla="*/ 6959 w 31064"/>
              <a:gd name="connsiteY13" fmla="*/ 6972 h 19570"/>
              <a:gd name="connsiteX14" fmla="*/ 6959 w 31064"/>
              <a:gd name="connsiteY14" fmla="*/ 12153 h 19570"/>
              <a:gd name="connsiteX15" fmla="*/ 6629 w 31064"/>
              <a:gd name="connsiteY15" fmla="*/ 12826 h 19570"/>
              <a:gd name="connsiteX16" fmla="*/ 6299 w 31064"/>
              <a:gd name="connsiteY16" fmla="*/ 7188 h 19570"/>
              <a:gd name="connsiteX17" fmla="*/ 6540 w 31064"/>
              <a:gd name="connsiteY17" fmla="*/ 6807 h 19570"/>
              <a:gd name="connsiteX18" fmla="*/ 5676 w 31064"/>
              <a:gd name="connsiteY18" fmla="*/ 6476 h 19570"/>
              <a:gd name="connsiteX19" fmla="*/ 5676 w 31064"/>
              <a:gd name="connsiteY19" fmla="*/ 11201 h 19570"/>
              <a:gd name="connsiteX20" fmla="*/ 6629 w 31064"/>
              <a:gd name="connsiteY20" fmla="*/ 13271 h 19570"/>
              <a:gd name="connsiteX21" fmla="*/ 6629 w 31064"/>
              <a:gd name="connsiteY21" fmla="*/ 15189 h 19570"/>
              <a:gd name="connsiteX22" fmla="*/ 6299 w 31064"/>
              <a:gd name="connsiteY22" fmla="*/ 15989 h 19570"/>
              <a:gd name="connsiteX23" fmla="*/ 5918 w 31064"/>
              <a:gd name="connsiteY23" fmla="*/ 19570 h 19570"/>
              <a:gd name="connsiteX24" fmla="*/ 8026 w 31064"/>
              <a:gd name="connsiteY24" fmla="*/ 19316 h 19570"/>
              <a:gd name="connsiteX25" fmla="*/ 7607 w 31064"/>
              <a:gd name="connsiteY25" fmla="*/ 17551 h 19570"/>
              <a:gd name="connsiteX26" fmla="*/ 7099 w 31064"/>
              <a:gd name="connsiteY26" fmla="*/ 15989 h 19570"/>
              <a:gd name="connsiteX27" fmla="*/ 7149 w 31064"/>
              <a:gd name="connsiteY27" fmla="*/ 15100 h 19570"/>
              <a:gd name="connsiteX28" fmla="*/ 6896 w 31064"/>
              <a:gd name="connsiteY28" fmla="*/ 13525 h 19570"/>
              <a:gd name="connsiteX29" fmla="*/ 15379 w 31064"/>
              <a:gd name="connsiteY29" fmla="*/ 15989 h 19570"/>
              <a:gd name="connsiteX30" fmla="*/ 25082 w 31064"/>
              <a:gd name="connsiteY30" fmla="*/ 11201 h 19570"/>
              <a:gd name="connsiteX31" fmla="*/ 25082 w 31064"/>
              <a:gd name="connsiteY31" fmla="*/ 6413 h 19570"/>
              <a:gd name="connsiteX32" fmla="*/ 14020 w 31064"/>
              <a:gd name="connsiteY32" fmla="*/ 10045 h 19570"/>
              <a:gd name="connsiteX33" fmla="*/ 13804 w 31064"/>
              <a:gd name="connsiteY33" fmla="*/ 8813 h 19570"/>
              <a:gd name="connsiteX34" fmla="*/ 25082 w 31064"/>
              <a:gd name="connsiteY34" fmla="*/ 5715 h 19570"/>
              <a:gd name="connsiteX35" fmla="*/ 31064 w 31064"/>
              <a:gd name="connsiteY35" fmla="*/ 4063 h 1957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</a:cxnLst>
            <a:rect l="l" t="t" r="r" b="b"/>
            <a:pathLst>
              <a:path w="31064" h="19570">
                <a:moveTo>
                  <a:pt x="31064" y="4063"/>
                </a:moveTo>
                <a:lnTo>
                  <a:pt x="15455" y="0"/>
                </a:lnTo>
                <a:lnTo>
                  <a:pt x="0" y="3924"/>
                </a:lnTo>
                <a:lnTo>
                  <a:pt x="5676" y="5930"/>
                </a:lnTo>
                <a:lnTo>
                  <a:pt x="6972" y="6400"/>
                </a:lnTo>
                <a:cubicBezTo>
                  <a:pt x="7835" y="5702"/>
                  <a:pt x="9842" y="4635"/>
                  <a:pt x="14350" y="3721"/>
                </a:cubicBezTo>
                <a:cubicBezTo>
                  <a:pt x="14947" y="3594"/>
                  <a:pt x="14947" y="4114"/>
                  <a:pt x="14947" y="4114"/>
                </a:cubicBezTo>
                <a:cubicBezTo>
                  <a:pt x="14947" y="4114"/>
                  <a:pt x="12966" y="4775"/>
                  <a:pt x="11188" y="5156"/>
                </a:cubicBezTo>
                <a:cubicBezTo>
                  <a:pt x="9829" y="5448"/>
                  <a:pt x="8191" y="6070"/>
                  <a:pt x="7416" y="6565"/>
                </a:cubicBezTo>
                <a:lnTo>
                  <a:pt x="13512" y="8813"/>
                </a:lnTo>
                <a:cubicBezTo>
                  <a:pt x="13512" y="8813"/>
                  <a:pt x="13550" y="9423"/>
                  <a:pt x="13677" y="9677"/>
                </a:cubicBezTo>
                <a:cubicBezTo>
                  <a:pt x="13779" y="9740"/>
                  <a:pt x="13830" y="9766"/>
                  <a:pt x="13804" y="9791"/>
                </a:cubicBezTo>
                <a:cubicBezTo>
                  <a:pt x="13766" y="9817"/>
                  <a:pt x="13715" y="9766"/>
                  <a:pt x="13677" y="9677"/>
                </a:cubicBezTo>
                <a:cubicBezTo>
                  <a:pt x="12915" y="9270"/>
                  <a:pt x="9016" y="7759"/>
                  <a:pt x="6959" y="6972"/>
                </a:cubicBezTo>
                <a:cubicBezTo>
                  <a:pt x="6730" y="7480"/>
                  <a:pt x="7023" y="10782"/>
                  <a:pt x="6959" y="12153"/>
                </a:cubicBezTo>
                <a:cubicBezTo>
                  <a:pt x="7023" y="12445"/>
                  <a:pt x="6629" y="12826"/>
                  <a:pt x="6629" y="12826"/>
                </a:cubicBezTo>
                <a:lnTo>
                  <a:pt x="6299" y="7188"/>
                </a:lnTo>
                <a:cubicBezTo>
                  <a:pt x="6299" y="7188"/>
                  <a:pt x="6337" y="7035"/>
                  <a:pt x="6540" y="6807"/>
                </a:cubicBezTo>
                <a:cubicBezTo>
                  <a:pt x="6006" y="6604"/>
                  <a:pt x="5676" y="6476"/>
                  <a:pt x="5676" y="6476"/>
                </a:cubicBezTo>
                <a:lnTo>
                  <a:pt x="5676" y="11201"/>
                </a:lnTo>
                <a:cubicBezTo>
                  <a:pt x="5676" y="11937"/>
                  <a:pt x="6019" y="12636"/>
                  <a:pt x="6629" y="13271"/>
                </a:cubicBezTo>
                <a:lnTo>
                  <a:pt x="6629" y="15189"/>
                </a:lnTo>
                <a:cubicBezTo>
                  <a:pt x="6629" y="15189"/>
                  <a:pt x="6172" y="15519"/>
                  <a:pt x="6299" y="15989"/>
                </a:cubicBezTo>
                <a:cubicBezTo>
                  <a:pt x="5918" y="17627"/>
                  <a:pt x="5206" y="19100"/>
                  <a:pt x="5918" y="19570"/>
                </a:cubicBezTo>
                <a:cubicBezTo>
                  <a:pt x="6629" y="20040"/>
                  <a:pt x="7950" y="19532"/>
                  <a:pt x="8026" y="19316"/>
                </a:cubicBezTo>
                <a:cubicBezTo>
                  <a:pt x="8102" y="19100"/>
                  <a:pt x="7683" y="17970"/>
                  <a:pt x="7607" y="17551"/>
                </a:cubicBezTo>
                <a:cubicBezTo>
                  <a:pt x="7518" y="17119"/>
                  <a:pt x="7099" y="15989"/>
                  <a:pt x="7099" y="15989"/>
                </a:cubicBezTo>
                <a:cubicBezTo>
                  <a:pt x="7099" y="15989"/>
                  <a:pt x="7645" y="15354"/>
                  <a:pt x="7149" y="15100"/>
                </a:cubicBezTo>
                <a:cubicBezTo>
                  <a:pt x="6870" y="14960"/>
                  <a:pt x="6857" y="14198"/>
                  <a:pt x="6896" y="13525"/>
                </a:cubicBezTo>
                <a:cubicBezTo>
                  <a:pt x="8546" y="14986"/>
                  <a:pt x="11747" y="15989"/>
                  <a:pt x="15379" y="15989"/>
                </a:cubicBezTo>
                <a:cubicBezTo>
                  <a:pt x="20751" y="15989"/>
                  <a:pt x="25082" y="13830"/>
                  <a:pt x="25082" y="11201"/>
                </a:cubicBezTo>
                <a:lnTo>
                  <a:pt x="25082" y="6413"/>
                </a:lnTo>
                <a:cubicBezTo>
                  <a:pt x="24802" y="6464"/>
                  <a:pt x="14020" y="10045"/>
                  <a:pt x="14020" y="10045"/>
                </a:cubicBezTo>
                <a:lnTo>
                  <a:pt x="13804" y="8813"/>
                </a:lnTo>
                <a:lnTo>
                  <a:pt x="25082" y="5715"/>
                </a:lnTo>
                <a:lnTo>
                  <a:pt x="31064" y="4063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2" name="Freeform 3"/>
          <p:cNvSpPr/>
          <p:nvPr/>
        </p:nvSpPr>
        <p:spPr>
          <a:xfrm>
            <a:off x="2031364" y="482837"/>
            <a:ext cx="11849" cy="27292"/>
          </a:xfrm>
          <a:custGeom>
            <a:avLst/>
            <a:gdLst>
              <a:gd name="connsiteX0" fmla="*/ 7810 w 11849"/>
              <a:gd name="connsiteY0" fmla="*/ 1917 h 27292"/>
              <a:gd name="connsiteX1" fmla="*/ 7937 w 11849"/>
              <a:gd name="connsiteY1" fmla="*/ 1498 h 27292"/>
              <a:gd name="connsiteX2" fmla="*/ 7937 w 11849"/>
              <a:gd name="connsiteY2" fmla="*/ 749 h 27292"/>
              <a:gd name="connsiteX3" fmla="*/ 7416 w 11849"/>
              <a:gd name="connsiteY3" fmla="*/ 139 h 27292"/>
              <a:gd name="connsiteX4" fmla="*/ 5994 w 11849"/>
              <a:gd name="connsiteY4" fmla="*/ 0 h 27292"/>
              <a:gd name="connsiteX5" fmla="*/ 4940 w 11849"/>
              <a:gd name="connsiteY5" fmla="*/ 1117 h 27292"/>
              <a:gd name="connsiteX6" fmla="*/ 4940 w 11849"/>
              <a:gd name="connsiteY6" fmla="*/ 1638 h 27292"/>
              <a:gd name="connsiteX7" fmla="*/ 5143 w 11849"/>
              <a:gd name="connsiteY7" fmla="*/ 1917 h 27292"/>
              <a:gd name="connsiteX8" fmla="*/ 5003 w 11849"/>
              <a:gd name="connsiteY8" fmla="*/ 2247 h 27292"/>
              <a:gd name="connsiteX9" fmla="*/ 5283 w 11849"/>
              <a:gd name="connsiteY9" fmla="*/ 2451 h 27292"/>
              <a:gd name="connsiteX10" fmla="*/ 5092 w 11849"/>
              <a:gd name="connsiteY10" fmla="*/ 2781 h 27292"/>
              <a:gd name="connsiteX11" fmla="*/ 4025 w 11849"/>
              <a:gd name="connsiteY11" fmla="*/ 3416 h 27292"/>
              <a:gd name="connsiteX12" fmla="*/ 1638 w 11849"/>
              <a:gd name="connsiteY12" fmla="*/ 5600 h 27292"/>
              <a:gd name="connsiteX13" fmla="*/ 330 w 11849"/>
              <a:gd name="connsiteY13" fmla="*/ 8826 h 27292"/>
              <a:gd name="connsiteX14" fmla="*/ 0 w 11849"/>
              <a:gd name="connsiteY14" fmla="*/ 10452 h 27292"/>
              <a:gd name="connsiteX15" fmla="*/ 203 w 11849"/>
              <a:gd name="connsiteY15" fmla="*/ 11556 h 27292"/>
              <a:gd name="connsiteX16" fmla="*/ 355 w 11849"/>
              <a:gd name="connsiteY16" fmla="*/ 12395 h 27292"/>
              <a:gd name="connsiteX17" fmla="*/ 2057 w 11849"/>
              <a:gd name="connsiteY17" fmla="*/ 13246 h 27292"/>
              <a:gd name="connsiteX18" fmla="*/ 2501 w 11849"/>
              <a:gd name="connsiteY18" fmla="*/ 13728 h 27292"/>
              <a:gd name="connsiteX19" fmla="*/ 2273 w 11849"/>
              <a:gd name="connsiteY19" fmla="*/ 15722 h 27292"/>
              <a:gd name="connsiteX20" fmla="*/ 2476 w 11849"/>
              <a:gd name="connsiteY20" fmla="*/ 16967 h 27292"/>
              <a:gd name="connsiteX21" fmla="*/ 2565 w 11849"/>
              <a:gd name="connsiteY21" fmla="*/ 20167 h 27292"/>
              <a:gd name="connsiteX22" fmla="*/ 2717 w 11849"/>
              <a:gd name="connsiteY22" fmla="*/ 21031 h 27292"/>
              <a:gd name="connsiteX23" fmla="*/ 2781 w 11849"/>
              <a:gd name="connsiteY23" fmla="*/ 22313 h 27292"/>
              <a:gd name="connsiteX24" fmla="*/ 3695 w 11849"/>
              <a:gd name="connsiteY24" fmla="*/ 22974 h 27292"/>
              <a:gd name="connsiteX25" fmla="*/ 4559 w 11849"/>
              <a:gd name="connsiteY25" fmla="*/ 23418 h 27292"/>
              <a:gd name="connsiteX26" fmla="*/ 4559 w 11849"/>
              <a:gd name="connsiteY26" fmla="*/ 24625 h 27292"/>
              <a:gd name="connsiteX27" fmla="*/ 4445 w 11849"/>
              <a:gd name="connsiteY27" fmla="*/ 25628 h 27292"/>
              <a:gd name="connsiteX28" fmla="*/ 4241 w 11849"/>
              <a:gd name="connsiteY28" fmla="*/ 26809 h 27292"/>
              <a:gd name="connsiteX29" fmla="*/ 5664 w 11849"/>
              <a:gd name="connsiteY29" fmla="*/ 26327 h 27292"/>
              <a:gd name="connsiteX30" fmla="*/ 5714 w 11849"/>
              <a:gd name="connsiteY30" fmla="*/ 24574 h 27292"/>
              <a:gd name="connsiteX31" fmla="*/ 5511 w 11849"/>
              <a:gd name="connsiteY31" fmla="*/ 23279 h 27292"/>
              <a:gd name="connsiteX32" fmla="*/ 6730 w 11849"/>
              <a:gd name="connsiteY32" fmla="*/ 23609 h 27292"/>
              <a:gd name="connsiteX33" fmla="*/ 6667 w 11849"/>
              <a:gd name="connsiteY33" fmla="*/ 25793 h 27292"/>
              <a:gd name="connsiteX34" fmla="*/ 6794 w 11849"/>
              <a:gd name="connsiteY34" fmla="*/ 27177 h 27292"/>
              <a:gd name="connsiteX35" fmla="*/ 8343 w 11849"/>
              <a:gd name="connsiteY35" fmla="*/ 27292 h 27292"/>
              <a:gd name="connsiteX36" fmla="*/ 8216 w 11849"/>
              <a:gd name="connsiteY36" fmla="*/ 26390 h 27292"/>
              <a:gd name="connsiteX37" fmla="*/ 7848 w 11849"/>
              <a:gd name="connsiteY37" fmla="*/ 23837 h 27292"/>
              <a:gd name="connsiteX38" fmla="*/ 8928 w 11849"/>
              <a:gd name="connsiteY38" fmla="*/ 21145 h 27292"/>
              <a:gd name="connsiteX39" fmla="*/ 9321 w 11849"/>
              <a:gd name="connsiteY39" fmla="*/ 14820 h 27292"/>
              <a:gd name="connsiteX40" fmla="*/ 9537 w 11849"/>
              <a:gd name="connsiteY40" fmla="*/ 13677 h 27292"/>
              <a:gd name="connsiteX41" fmla="*/ 10160 w 11849"/>
              <a:gd name="connsiteY41" fmla="*/ 13004 h 27292"/>
              <a:gd name="connsiteX42" fmla="*/ 10401 w 11849"/>
              <a:gd name="connsiteY42" fmla="*/ 12255 h 27292"/>
              <a:gd name="connsiteX43" fmla="*/ 10579 w 11849"/>
              <a:gd name="connsiteY43" fmla="*/ 12395 h 27292"/>
              <a:gd name="connsiteX44" fmla="*/ 10909 w 11849"/>
              <a:gd name="connsiteY44" fmla="*/ 13322 h 27292"/>
              <a:gd name="connsiteX45" fmla="*/ 10909 w 11849"/>
              <a:gd name="connsiteY45" fmla="*/ 13462 h 27292"/>
              <a:gd name="connsiteX46" fmla="*/ 11163 w 11849"/>
              <a:gd name="connsiteY46" fmla="*/ 26682 h 27292"/>
              <a:gd name="connsiteX47" fmla="*/ 11506 w 11849"/>
              <a:gd name="connsiteY47" fmla="*/ 26962 h 27292"/>
              <a:gd name="connsiteX48" fmla="*/ 11506 w 11849"/>
              <a:gd name="connsiteY48" fmla="*/ 26225 h 27292"/>
              <a:gd name="connsiteX49" fmla="*/ 11607 w 11849"/>
              <a:gd name="connsiteY49" fmla="*/ 13296 h 27292"/>
              <a:gd name="connsiteX50" fmla="*/ 11849 w 11849"/>
              <a:gd name="connsiteY50" fmla="*/ 12598 h 27292"/>
              <a:gd name="connsiteX51" fmla="*/ 11607 w 11849"/>
              <a:gd name="connsiteY51" fmla="*/ 10871 h 27292"/>
              <a:gd name="connsiteX52" fmla="*/ 10884 w 11849"/>
              <a:gd name="connsiteY52" fmla="*/ 9334 h 27292"/>
              <a:gd name="connsiteX53" fmla="*/ 10579 w 11849"/>
              <a:gd name="connsiteY53" fmla="*/ 7442 h 27292"/>
              <a:gd name="connsiteX54" fmla="*/ 10045 w 11849"/>
              <a:gd name="connsiteY54" fmla="*/ 6591 h 27292"/>
              <a:gd name="connsiteX55" fmla="*/ 9855 w 11849"/>
              <a:gd name="connsiteY55" fmla="*/ 5943 h 27292"/>
              <a:gd name="connsiteX56" fmla="*/ 9055 w 11849"/>
              <a:gd name="connsiteY56" fmla="*/ 4673 h 27292"/>
              <a:gd name="connsiteX57" fmla="*/ 7366 w 11849"/>
              <a:gd name="connsiteY57" fmla="*/ 3924 h 27292"/>
              <a:gd name="connsiteX58" fmla="*/ 7302 w 11849"/>
              <a:gd name="connsiteY58" fmla="*/ 3530 h 27292"/>
              <a:gd name="connsiteX59" fmla="*/ 7721 w 11849"/>
              <a:gd name="connsiteY59" fmla="*/ 2717 h 27292"/>
              <a:gd name="connsiteX60" fmla="*/ 7810 w 11849"/>
              <a:gd name="connsiteY60" fmla="*/ 1917 h 2729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</a:cxnLst>
            <a:rect l="l" t="t" r="r" b="b"/>
            <a:pathLst>
              <a:path w="11849" h="27292">
                <a:moveTo>
                  <a:pt x="7810" y="1917"/>
                </a:moveTo>
                <a:lnTo>
                  <a:pt x="7937" y="1498"/>
                </a:lnTo>
                <a:lnTo>
                  <a:pt x="7937" y="749"/>
                </a:lnTo>
                <a:lnTo>
                  <a:pt x="7416" y="139"/>
                </a:lnTo>
                <a:cubicBezTo>
                  <a:pt x="7416" y="139"/>
                  <a:pt x="6489" y="-38"/>
                  <a:pt x="5994" y="0"/>
                </a:cubicBezTo>
                <a:cubicBezTo>
                  <a:pt x="5511" y="38"/>
                  <a:pt x="5003" y="812"/>
                  <a:pt x="4940" y="1117"/>
                </a:cubicBezTo>
                <a:cubicBezTo>
                  <a:pt x="4813" y="1219"/>
                  <a:pt x="4749" y="1498"/>
                  <a:pt x="4940" y="1638"/>
                </a:cubicBezTo>
                <a:cubicBezTo>
                  <a:pt x="5118" y="1777"/>
                  <a:pt x="5143" y="1917"/>
                  <a:pt x="5143" y="1917"/>
                </a:cubicBezTo>
                <a:cubicBezTo>
                  <a:pt x="5143" y="1917"/>
                  <a:pt x="4952" y="2146"/>
                  <a:pt x="5003" y="2247"/>
                </a:cubicBezTo>
                <a:cubicBezTo>
                  <a:pt x="5092" y="2324"/>
                  <a:pt x="5283" y="2311"/>
                  <a:pt x="5283" y="2451"/>
                </a:cubicBezTo>
                <a:cubicBezTo>
                  <a:pt x="5283" y="2578"/>
                  <a:pt x="5283" y="2819"/>
                  <a:pt x="5092" y="2781"/>
                </a:cubicBezTo>
                <a:cubicBezTo>
                  <a:pt x="4864" y="2768"/>
                  <a:pt x="4127" y="3048"/>
                  <a:pt x="4025" y="3416"/>
                </a:cubicBezTo>
                <a:cubicBezTo>
                  <a:pt x="3898" y="3581"/>
                  <a:pt x="2743" y="3949"/>
                  <a:pt x="1638" y="5600"/>
                </a:cubicBezTo>
                <a:cubicBezTo>
                  <a:pt x="533" y="7251"/>
                  <a:pt x="330" y="8153"/>
                  <a:pt x="330" y="8826"/>
                </a:cubicBezTo>
                <a:cubicBezTo>
                  <a:pt x="330" y="9499"/>
                  <a:pt x="203" y="10109"/>
                  <a:pt x="0" y="10452"/>
                </a:cubicBezTo>
                <a:cubicBezTo>
                  <a:pt x="-203" y="10756"/>
                  <a:pt x="152" y="11366"/>
                  <a:pt x="203" y="11556"/>
                </a:cubicBezTo>
                <a:cubicBezTo>
                  <a:pt x="254" y="11722"/>
                  <a:pt x="330" y="12153"/>
                  <a:pt x="355" y="12395"/>
                </a:cubicBezTo>
                <a:cubicBezTo>
                  <a:pt x="393" y="12649"/>
                  <a:pt x="1041" y="13855"/>
                  <a:pt x="2057" y="13246"/>
                </a:cubicBezTo>
                <a:cubicBezTo>
                  <a:pt x="2298" y="13080"/>
                  <a:pt x="2565" y="13322"/>
                  <a:pt x="2501" y="13728"/>
                </a:cubicBezTo>
                <a:cubicBezTo>
                  <a:pt x="2425" y="14109"/>
                  <a:pt x="2273" y="15722"/>
                  <a:pt x="2273" y="15722"/>
                </a:cubicBezTo>
                <a:cubicBezTo>
                  <a:pt x="2273" y="15722"/>
                  <a:pt x="2298" y="16408"/>
                  <a:pt x="2476" y="16967"/>
                </a:cubicBezTo>
                <a:cubicBezTo>
                  <a:pt x="2654" y="17500"/>
                  <a:pt x="2565" y="20167"/>
                  <a:pt x="2565" y="20167"/>
                </a:cubicBezTo>
                <a:cubicBezTo>
                  <a:pt x="2565" y="20167"/>
                  <a:pt x="2628" y="20777"/>
                  <a:pt x="2717" y="21031"/>
                </a:cubicBezTo>
                <a:cubicBezTo>
                  <a:pt x="2819" y="21272"/>
                  <a:pt x="2781" y="22313"/>
                  <a:pt x="2781" y="22313"/>
                </a:cubicBezTo>
                <a:cubicBezTo>
                  <a:pt x="2781" y="22313"/>
                  <a:pt x="3289" y="22948"/>
                  <a:pt x="3695" y="22974"/>
                </a:cubicBezTo>
                <a:cubicBezTo>
                  <a:pt x="4064" y="22999"/>
                  <a:pt x="4356" y="22898"/>
                  <a:pt x="4559" y="23418"/>
                </a:cubicBezTo>
                <a:cubicBezTo>
                  <a:pt x="4762" y="23939"/>
                  <a:pt x="4483" y="24206"/>
                  <a:pt x="4559" y="24625"/>
                </a:cubicBezTo>
                <a:cubicBezTo>
                  <a:pt x="4610" y="25044"/>
                  <a:pt x="4610" y="25260"/>
                  <a:pt x="4445" y="25628"/>
                </a:cubicBezTo>
                <a:cubicBezTo>
                  <a:pt x="4267" y="26022"/>
                  <a:pt x="3873" y="26657"/>
                  <a:pt x="4241" y="26809"/>
                </a:cubicBezTo>
                <a:cubicBezTo>
                  <a:pt x="4610" y="26949"/>
                  <a:pt x="5384" y="26873"/>
                  <a:pt x="5664" y="26327"/>
                </a:cubicBezTo>
                <a:cubicBezTo>
                  <a:pt x="5931" y="25768"/>
                  <a:pt x="5753" y="24993"/>
                  <a:pt x="5714" y="24574"/>
                </a:cubicBezTo>
                <a:cubicBezTo>
                  <a:pt x="5676" y="24155"/>
                  <a:pt x="5207" y="23329"/>
                  <a:pt x="5511" y="23279"/>
                </a:cubicBezTo>
                <a:cubicBezTo>
                  <a:pt x="5816" y="23228"/>
                  <a:pt x="6489" y="23647"/>
                  <a:pt x="6730" y="23609"/>
                </a:cubicBezTo>
                <a:cubicBezTo>
                  <a:pt x="6896" y="23977"/>
                  <a:pt x="6794" y="25285"/>
                  <a:pt x="6667" y="25793"/>
                </a:cubicBezTo>
                <a:cubicBezTo>
                  <a:pt x="6578" y="26301"/>
                  <a:pt x="6337" y="26923"/>
                  <a:pt x="6794" y="27177"/>
                </a:cubicBezTo>
                <a:cubicBezTo>
                  <a:pt x="7264" y="27419"/>
                  <a:pt x="8026" y="27317"/>
                  <a:pt x="8343" y="27292"/>
                </a:cubicBezTo>
                <a:cubicBezTo>
                  <a:pt x="8636" y="27266"/>
                  <a:pt x="8508" y="26784"/>
                  <a:pt x="8216" y="26390"/>
                </a:cubicBezTo>
                <a:cubicBezTo>
                  <a:pt x="7950" y="25996"/>
                  <a:pt x="7810" y="25184"/>
                  <a:pt x="7848" y="23837"/>
                </a:cubicBezTo>
                <a:cubicBezTo>
                  <a:pt x="8153" y="23494"/>
                  <a:pt x="8724" y="23698"/>
                  <a:pt x="8928" y="21145"/>
                </a:cubicBezTo>
                <a:cubicBezTo>
                  <a:pt x="9182" y="19850"/>
                  <a:pt x="9499" y="15976"/>
                  <a:pt x="9321" y="14820"/>
                </a:cubicBezTo>
                <a:cubicBezTo>
                  <a:pt x="9537" y="14236"/>
                  <a:pt x="9588" y="14160"/>
                  <a:pt x="9537" y="13677"/>
                </a:cubicBezTo>
                <a:cubicBezTo>
                  <a:pt x="9740" y="13373"/>
                  <a:pt x="9905" y="13004"/>
                  <a:pt x="10160" y="13004"/>
                </a:cubicBezTo>
                <a:cubicBezTo>
                  <a:pt x="10426" y="13004"/>
                  <a:pt x="10401" y="12255"/>
                  <a:pt x="10401" y="12255"/>
                </a:cubicBezTo>
                <a:cubicBezTo>
                  <a:pt x="10401" y="12255"/>
                  <a:pt x="10528" y="12217"/>
                  <a:pt x="10579" y="12395"/>
                </a:cubicBezTo>
                <a:cubicBezTo>
                  <a:pt x="10629" y="12585"/>
                  <a:pt x="10896" y="13080"/>
                  <a:pt x="10909" y="13322"/>
                </a:cubicBezTo>
                <a:cubicBezTo>
                  <a:pt x="10934" y="13576"/>
                  <a:pt x="10909" y="13462"/>
                  <a:pt x="10909" y="13462"/>
                </a:cubicBezTo>
                <a:lnTo>
                  <a:pt x="11163" y="26682"/>
                </a:lnTo>
                <a:cubicBezTo>
                  <a:pt x="11163" y="26682"/>
                  <a:pt x="11265" y="27025"/>
                  <a:pt x="11506" y="26962"/>
                </a:cubicBezTo>
                <a:cubicBezTo>
                  <a:pt x="11747" y="26923"/>
                  <a:pt x="11506" y="26225"/>
                  <a:pt x="11506" y="26225"/>
                </a:cubicBezTo>
                <a:lnTo>
                  <a:pt x="11607" y="13296"/>
                </a:lnTo>
                <a:cubicBezTo>
                  <a:pt x="11607" y="13296"/>
                  <a:pt x="11607" y="12687"/>
                  <a:pt x="11849" y="12598"/>
                </a:cubicBezTo>
                <a:cubicBezTo>
                  <a:pt x="12103" y="12547"/>
                  <a:pt x="12001" y="11404"/>
                  <a:pt x="11607" y="10871"/>
                </a:cubicBezTo>
                <a:cubicBezTo>
                  <a:pt x="11201" y="10350"/>
                  <a:pt x="10858" y="9944"/>
                  <a:pt x="10884" y="9334"/>
                </a:cubicBezTo>
                <a:cubicBezTo>
                  <a:pt x="10896" y="8737"/>
                  <a:pt x="10845" y="7962"/>
                  <a:pt x="10579" y="7442"/>
                </a:cubicBezTo>
                <a:cubicBezTo>
                  <a:pt x="10337" y="6946"/>
                  <a:pt x="10045" y="6591"/>
                  <a:pt x="10045" y="6591"/>
                </a:cubicBezTo>
                <a:cubicBezTo>
                  <a:pt x="10045" y="6591"/>
                  <a:pt x="9905" y="6388"/>
                  <a:pt x="9855" y="5943"/>
                </a:cubicBezTo>
                <a:cubicBezTo>
                  <a:pt x="9817" y="5511"/>
                  <a:pt x="9613" y="5003"/>
                  <a:pt x="9055" y="4673"/>
                </a:cubicBezTo>
                <a:cubicBezTo>
                  <a:pt x="8508" y="4356"/>
                  <a:pt x="7899" y="3924"/>
                  <a:pt x="7366" y="3924"/>
                </a:cubicBezTo>
                <a:cubicBezTo>
                  <a:pt x="7124" y="3924"/>
                  <a:pt x="7124" y="3657"/>
                  <a:pt x="7302" y="3530"/>
                </a:cubicBezTo>
                <a:cubicBezTo>
                  <a:pt x="7480" y="3416"/>
                  <a:pt x="7683" y="3187"/>
                  <a:pt x="7721" y="2717"/>
                </a:cubicBezTo>
                <a:cubicBezTo>
                  <a:pt x="7747" y="2374"/>
                  <a:pt x="7632" y="2057"/>
                  <a:pt x="7810" y="1917"/>
                </a:cubicBez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00" y="177800"/>
            <a:ext cx="673100" cy="673100"/>
          </a:xfrm>
          <a:prstGeom prst="rect">
            <a:avLst/>
          </a:prstGeom>
          <a:noFill/>
        </p:spPr>
      </p:pic>
      <p:pic>
        <p:nvPicPr>
          <p:cNvPr id="105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48700" y="304800"/>
            <a:ext cx="342900" cy="393700"/>
          </a:xfrm>
          <a:prstGeom prst="rect">
            <a:avLst/>
          </a:prstGeom>
          <a:noFill/>
        </p:spPr>
      </p:pic>
      <p:pic>
        <p:nvPicPr>
          <p:cNvPr id="1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88400" y="749300"/>
            <a:ext cx="190500" cy="76200"/>
          </a:xfrm>
          <a:prstGeom prst="rect">
            <a:avLst/>
          </a:prstGeom>
          <a:noFill/>
        </p:spPr>
      </p:pic>
      <p:pic>
        <p:nvPicPr>
          <p:cNvPr id="1052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978900" y="749300"/>
            <a:ext cx="76200" cy="76200"/>
          </a:xfrm>
          <a:prstGeom prst="rect">
            <a:avLst/>
          </a:prstGeom>
          <a:noFill/>
        </p:spPr>
      </p:pic>
      <p:pic>
        <p:nvPicPr>
          <p:cNvPr id="1053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347200" y="749300"/>
            <a:ext cx="76200" cy="76200"/>
          </a:xfrm>
          <a:prstGeom prst="rect">
            <a:avLst/>
          </a:prstGeom>
          <a:noFill/>
        </p:spPr>
      </p:pic>
      <p:pic>
        <p:nvPicPr>
          <p:cNvPr id="1054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436100" y="279400"/>
            <a:ext cx="101600" cy="50800"/>
          </a:xfrm>
          <a:prstGeom prst="rect">
            <a:avLst/>
          </a:prstGeom>
          <a:noFill/>
        </p:spPr>
      </p:pic>
      <p:pic>
        <p:nvPicPr>
          <p:cNvPr id="1055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563100" y="279400"/>
            <a:ext cx="88900" cy="50800"/>
          </a:xfrm>
          <a:prstGeom prst="rect">
            <a:avLst/>
          </a:prstGeom>
          <a:noFill/>
        </p:spPr>
      </p:pic>
      <p:pic>
        <p:nvPicPr>
          <p:cNvPr id="1056" name="Picture 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690100" y="279400"/>
            <a:ext cx="88900" cy="50800"/>
          </a:xfrm>
          <a:prstGeom prst="rect">
            <a:avLst/>
          </a:prstGeom>
          <a:noFill/>
        </p:spPr>
      </p:pic>
      <p:sp>
        <p:nvSpPr>
          <p:cNvPr id="1068" name="Rectángulo 1067"/>
          <p:cNvSpPr/>
          <p:nvPr/>
        </p:nvSpPr>
        <p:spPr>
          <a:xfrm>
            <a:off x="50393" y="1005766"/>
            <a:ext cx="80730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INGRESOS </a:t>
            </a:r>
            <a:r>
              <a:rPr lang="es-MX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AUTOGENERADOS MCM</a:t>
            </a:r>
            <a:endParaRPr lang="es-MX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s-MX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Febrero 2016</a:t>
            </a:r>
            <a:endParaRPr lang="es-MX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9" name="Rectángulo 1068"/>
          <p:cNvSpPr/>
          <p:nvPr/>
        </p:nvSpPr>
        <p:spPr>
          <a:xfrm>
            <a:off x="8186331" y="972504"/>
            <a:ext cx="1866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schemeClr val="bg1"/>
                </a:solidFill>
              </a:rPr>
              <a:t>ACTUALIZACIÓN</a:t>
            </a:r>
          </a:p>
          <a:p>
            <a:pPr algn="ctr">
              <a:defRPr/>
            </a:pPr>
            <a:r>
              <a:rPr lang="es-MX" b="1" dirty="0" smtClean="0">
                <a:solidFill>
                  <a:schemeClr val="bg1"/>
                </a:solidFill>
              </a:rPr>
              <a:t>MAR  2016</a:t>
            </a:r>
            <a:endParaRPr lang="es-MX" sz="3600" b="1" dirty="0">
              <a:solidFill>
                <a:schemeClr val="bg1"/>
              </a:solidFill>
            </a:endParaRPr>
          </a:p>
        </p:txBody>
      </p:sp>
      <p:pic>
        <p:nvPicPr>
          <p:cNvPr id="96" name="Imagen 9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179" y="240736"/>
            <a:ext cx="692421" cy="607791"/>
          </a:xfrm>
          <a:prstGeom prst="rect">
            <a:avLst/>
          </a:prstGeom>
        </p:spPr>
      </p:pic>
      <p:sp>
        <p:nvSpPr>
          <p:cNvPr id="98" name="CuadroTexto 97"/>
          <p:cNvSpPr txBox="1"/>
          <p:nvPr/>
        </p:nvSpPr>
        <p:spPr>
          <a:xfrm>
            <a:off x="152400" y="72390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chemeClr val="bg1">
                    <a:lumMod val="50000"/>
                  </a:schemeClr>
                </a:solidFill>
                <a:latin typeface="Bradley Hand ITC" panose="03070402050302030203" pitchFamily="66" charset="0"/>
              </a:rPr>
              <a:t>Validó</a:t>
            </a:r>
          </a:p>
          <a:p>
            <a:r>
              <a:rPr lang="es-MX" sz="1200" b="1" dirty="0" smtClean="0">
                <a:solidFill>
                  <a:schemeClr val="bg1">
                    <a:lumMod val="50000"/>
                  </a:schemeClr>
                </a:solidFill>
                <a:latin typeface="Bradley Hand ITC" panose="03070402050302030203" pitchFamily="66" charset="0"/>
              </a:rPr>
              <a:t>José María Espinasa Yllades</a:t>
            </a:r>
            <a:endParaRPr lang="es-MX" sz="1200" b="1" dirty="0">
              <a:solidFill>
                <a:schemeClr val="bg1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5400000">
            <a:off x="2752460" y="1197279"/>
            <a:ext cx="4474800" cy="6199861"/>
          </a:xfrm>
          <a:prstGeom prst="rect">
            <a:avLst/>
          </a:prstGeom>
          <a:ln w="63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9865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50393" y="951763"/>
            <a:ext cx="8073085" cy="744321"/>
          </a:xfrm>
          <a:custGeom>
            <a:avLst/>
            <a:gdLst>
              <a:gd name="connsiteX0" fmla="*/ 8073084 w 8073085"/>
              <a:gd name="connsiteY0" fmla="*/ 744321 h 744321"/>
              <a:gd name="connsiteX1" fmla="*/ 0 w 8073085"/>
              <a:gd name="connsiteY1" fmla="*/ 744321 h 744321"/>
              <a:gd name="connsiteX2" fmla="*/ 0 w 8073085"/>
              <a:gd name="connsiteY2" fmla="*/ 0 h 744321"/>
              <a:gd name="connsiteX3" fmla="*/ 8073084 w 8073085"/>
              <a:gd name="connsiteY3" fmla="*/ 0 h 744321"/>
              <a:gd name="connsiteX4" fmla="*/ 8073084 w 8073085"/>
              <a:gd name="connsiteY4" fmla="*/ 744321 h 7443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8073085" h="744321">
                <a:moveTo>
                  <a:pt x="8073084" y="744321"/>
                </a:moveTo>
                <a:lnTo>
                  <a:pt x="0" y="744321"/>
                </a:lnTo>
                <a:lnTo>
                  <a:pt x="0" y="0"/>
                </a:lnTo>
                <a:lnTo>
                  <a:pt x="8073084" y="0"/>
                </a:lnTo>
                <a:lnTo>
                  <a:pt x="8073084" y="744321"/>
                </a:lnTo>
              </a:path>
            </a:pathLst>
          </a:custGeom>
          <a:solidFill>
            <a:srgbClr val="FF66CC">
              <a:alpha val="72000"/>
            </a:srgbClr>
          </a:solidFill>
          <a:ln w="12700">
            <a:solidFill>
              <a:schemeClr val="tx1">
                <a:alpha val="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Freeform 3"/>
          <p:cNvSpPr/>
          <p:nvPr/>
        </p:nvSpPr>
        <p:spPr>
          <a:xfrm>
            <a:off x="8186331" y="951763"/>
            <a:ext cx="1866328" cy="744321"/>
          </a:xfrm>
          <a:custGeom>
            <a:avLst/>
            <a:gdLst>
              <a:gd name="connsiteX0" fmla="*/ 0 w 1866328"/>
              <a:gd name="connsiteY0" fmla="*/ 744321 h 744321"/>
              <a:gd name="connsiteX1" fmla="*/ 1866327 w 1866328"/>
              <a:gd name="connsiteY1" fmla="*/ 744321 h 744321"/>
              <a:gd name="connsiteX2" fmla="*/ 1866327 w 1866328"/>
              <a:gd name="connsiteY2" fmla="*/ 0 h 744321"/>
              <a:gd name="connsiteX3" fmla="*/ 0 w 1866328"/>
              <a:gd name="connsiteY3" fmla="*/ 0 h 744321"/>
              <a:gd name="connsiteX4" fmla="*/ 0 w 1866328"/>
              <a:gd name="connsiteY4" fmla="*/ 744321 h 7443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866328" h="744321">
                <a:moveTo>
                  <a:pt x="0" y="744321"/>
                </a:moveTo>
                <a:lnTo>
                  <a:pt x="1866327" y="744321"/>
                </a:lnTo>
                <a:lnTo>
                  <a:pt x="1866327" y="0"/>
                </a:lnTo>
                <a:lnTo>
                  <a:pt x="0" y="0"/>
                </a:lnTo>
                <a:lnTo>
                  <a:pt x="0" y="744321"/>
                </a:lnTo>
              </a:path>
            </a:pathLst>
          </a:custGeom>
          <a:solidFill>
            <a:srgbClr val="D1D3D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Freeform 3"/>
          <p:cNvSpPr/>
          <p:nvPr/>
        </p:nvSpPr>
        <p:spPr>
          <a:xfrm>
            <a:off x="-1507" y="7150100"/>
            <a:ext cx="10054166" cy="12700"/>
          </a:xfrm>
          <a:custGeom>
            <a:avLst/>
            <a:gdLst>
              <a:gd name="connsiteX0" fmla="*/ 6350 w 10054166"/>
              <a:gd name="connsiteY0" fmla="*/ 6350 h 12700"/>
              <a:gd name="connsiteX1" fmla="*/ 10047817 w 10054166"/>
              <a:gd name="connsiteY1" fmla="*/ 6350 h 127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054166" h="12700">
                <a:moveTo>
                  <a:pt x="6350" y="6350"/>
                </a:moveTo>
                <a:lnTo>
                  <a:pt x="10047817" y="6350"/>
                </a:lnTo>
              </a:path>
            </a:pathLst>
          </a:custGeom>
          <a:ln w="9525">
            <a:solidFill>
              <a:srgbClr val="6568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Freeform 3"/>
          <p:cNvSpPr/>
          <p:nvPr/>
        </p:nvSpPr>
        <p:spPr>
          <a:xfrm>
            <a:off x="8666747" y="760102"/>
            <a:ext cx="46965" cy="53136"/>
          </a:xfrm>
          <a:custGeom>
            <a:avLst/>
            <a:gdLst>
              <a:gd name="connsiteX0" fmla="*/ 0 w 46965"/>
              <a:gd name="connsiteY0" fmla="*/ 26720 h 53136"/>
              <a:gd name="connsiteX1" fmla="*/ 0 w 46965"/>
              <a:gd name="connsiteY1" fmla="*/ 26581 h 53136"/>
              <a:gd name="connsiteX2" fmla="*/ 26492 w 46965"/>
              <a:gd name="connsiteY2" fmla="*/ 0 h 53136"/>
              <a:gd name="connsiteX3" fmla="*/ 46596 w 46965"/>
              <a:gd name="connsiteY3" fmla="*/ 8000 h 53136"/>
              <a:gd name="connsiteX4" fmla="*/ 40817 w 46965"/>
              <a:gd name="connsiteY4" fmla="*/ 14706 h 53136"/>
              <a:gd name="connsiteX5" fmla="*/ 26416 w 46965"/>
              <a:gd name="connsiteY5" fmla="*/ 8293 h 53136"/>
              <a:gd name="connsiteX6" fmla="*/ 9487 w 46965"/>
              <a:gd name="connsiteY6" fmla="*/ 26428 h 53136"/>
              <a:gd name="connsiteX7" fmla="*/ 9487 w 46965"/>
              <a:gd name="connsiteY7" fmla="*/ 26581 h 53136"/>
              <a:gd name="connsiteX8" fmla="*/ 26416 w 46965"/>
              <a:gd name="connsiteY8" fmla="*/ 44843 h 53136"/>
              <a:gd name="connsiteX9" fmla="*/ 41161 w 46965"/>
              <a:gd name="connsiteY9" fmla="*/ 38176 h 53136"/>
              <a:gd name="connsiteX10" fmla="*/ 46964 w 46965"/>
              <a:gd name="connsiteY10" fmla="*/ 44030 h 53136"/>
              <a:gd name="connsiteX11" fmla="*/ 26111 w 46965"/>
              <a:gd name="connsiteY11" fmla="*/ 53136 h 53136"/>
              <a:gd name="connsiteX12" fmla="*/ 0 w 46965"/>
              <a:gd name="connsiteY12" fmla="*/ 26720 h 5313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46965" h="53136">
                <a:moveTo>
                  <a:pt x="0" y="26720"/>
                </a:moveTo>
                <a:lnTo>
                  <a:pt x="0" y="26581"/>
                </a:lnTo>
                <a:cubicBezTo>
                  <a:pt x="0" y="11963"/>
                  <a:pt x="10934" y="0"/>
                  <a:pt x="26492" y="0"/>
                </a:cubicBezTo>
                <a:cubicBezTo>
                  <a:pt x="35953" y="0"/>
                  <a:pt x="41694" y="3314"/>
                  <a:pt x="46596" y="8000"/>
                </a:cubicBezTo>
                <a:lnTo>
                  <a:pt x="40817" y="14706"/>
                </a:lnTo>
                <a:cubicBezTo>
                  <a:pt x="36652" y="10896"/>
                  <a:pt x="32296" y="8293"/>
                  <a:pt x="26416" y="8293"/>
                </a:cubicBezTo>
                <a:cubicBezTo>
                  <a:pt x="16586" y="8293"/>
                  <a:pt x="9487" y="16370"/>
                  <a:pt x="9487" y="26428"/>
                </a:cubicBezTo>
                <a:lnTo>
                  <a:pt x="9487" y="26581"/>
                </a:lnTo>
                <a:cubicBezTo>
                  <a:pt x="9487" y="36601"/>
                  <a:pt x="16586" y="44843"/>
                  <a:pt x="26416" y="44843"/>
                </a:cubicBezTo>
                <a:cubicBezTo>
                  <a:pt x="32728" y="44843"/>
                  <a:pt x="36754" y="42290"/>
                  <a:pt x="41161" y="38176"/>
                </a:cubicBezTo>
                <a:lnTo>
                  <a:pt x="46964" y="44030"/>
                </a:lnTo>
                <a:cubicBezTo>
                  <a:pt x="41592" y="49593"/>
                  <a:pt x="35724" y="53136"/>
                  <a:pt x="26111" y="53136"/>
                </a:cubicBezTo>
                <a:cubicBezTo>
                  <a:pt x="11150" y="53136"/>
                  <a:pt x="0" y="41465"/>
                  <a:pt x="0" y="26720"/>
                </a:cubicBez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Freeform 3"/>
          <p:cNvSpPr/>
          <p:nvPr/>
        </p:nvSpPr>
        <p:spPr>
          <a:xfrm>
            <a:off x="8723680" y="761009"/>
            <a:ext cx="9042" cy="51358"/>
          </a:xfrm>
          <a:custGeom>
            <a:avLst/>
            <a:gdLst>
              <a:gd name="connsiteX0" fmla="*/ 4521 w 9042"/>
              <a:gd name="connsiteY0" fmla="*/ 0 h 51358"/>
              <a:gd name="connsiteX1" fmla="*/ 4521 w 9042"/>
              <a:gd name="connsiteY1" fmla="*/ 51358 h 5135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9042" h="51358">
                <a:moveTo>
                  <a:pt x="4521" y="0"/>
                </a:moveTo>
                <a:lnTo>
                  <a:pt x="4521" y="51358"/>
                </a:lnTo>
              </a:path>
            </a:pathLst>
          </a:custGeom>
          <a:ln w="0">
            <a:solidFill>
              <a:srgbClr val="1A1713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Freeform 3"/>
          <p:cNvSpPr/>
          <p:nvPr/>
        </p:nvSpPr>
        <p:spPr>
          <a:xfrm>
            <a:off x="8745635" y="761003"/>
            <a:ext cx="43967" cy="52158"/>
          </a:xfrm>
          <a:custGeom>
            <a:avLst/>
            <a:gdLst>
              <a:gd name="connsiteX0" fmla="*/ 0 w 43967"/>
              <a:gd name="connsiteY0" fmla="*/ 29565 h 52158"/>
              <a:gd name="connsiteX1" fmla="*/ 0 w 43967"/>
              <a:gd name="connsiteY1" fmla="*/ 0 h 52158"/>
              <a:gd name="connsiteX2" fmla="*/ 9029 w 43967"/>
              <a:gd name="connsiteY2" fmla="*/ 0 h 52158"/>
              <a:gd name="connsiteX3" fmla="*/ 9029 w 43967"/>
              <a:gd name="connsiteY3" fmla="*/ 29197 h 52158"/>
              <a:gd name="connsiteX4" fmla="*/ 22009 w 43967"/>
              <a:gd name="connsiteY4" fmla="*/ 43891 h 52158"/>
              <a:gd name="connsiteX5" fmla="*/ 34938 w 43967"/>
              <a:gd name="connsiteY5" fmla="*/ 29565 h 52158"/>
              <a:gd name="connsiteX6" fmla="*/ 34938 w 43967"/>
              <a:gd name="connsiteY6" fmla="*/ 0 h 52158"/>
              <a:gd name="connsiteX7" fmla="*/ 43967 w 43967"/>
              <a:gd name="connsiteY7" fmla="*/ 0 h 52158"/>
              <a:gd name="connsiteX8" fmla="*/ 43967 w 43967"/>
              <a:gd name="connsiteY8" fmla="*/ 29108 h 52158"/>
              <a:gd name="connsiteX9" fmla="*/ 21882 w 43967"/>
              <a:gd name="connsiteY9" fmla="*/ 52158 h 52158"/>
              <a:gd name="connsiteX10" fmla="*/ 0 w 43967"/>
              <a:gd name="connsiteY10" fmla="*/ 29565 h 5215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</a:cxnLst>
            <a:rect l="l" t="t" r="r" b="b"/>
            <a:pathLst>
              <a:path w="43967" h="52158">
                <a:moveTo>
                  <a:pt x="0" y="29565"/>
                </a:moveTo>
                <a:lnTo>
                  <a:pt x="0" y="0"/>
                </a:lnTo>
                <a:lnTo>
                  <a:pt x="9029" y="0"/>
                </a:lnTo>
                <a:lnTo>
                  <a:pt x="9029" y="29197"/>
                </a:lnTo>
                <a:cubicBezTo>
                  <a:pt x="9029" y="38734"/>
                  <a:pt x="13944" y="43891"/>
                  <a:pt x="22009" y="43891"/>
                </a:cubicBezTo>
                <a:cubicBezTo>
                  <a:pt x="30010" y="43891"/>
                  <a:pt x="34938" y="39027"/>
                  <a:pt x="34938" y="29565"/>
                </a:cubicBezTo>
                <a:lnTo>
                  <a:pt x="34938" y="0"/>
                </a:lnTo>
                <a:lnTo>
                  <a:pt x="43967" y="0"/>
                </a:lnTo>
                <a:lnTo>
                  <a:pt x="43967" y="29108"/>
                </a:lnTo>
                <a:cubicBezTo>
                  <a:pt x="43967" y="44462"/>
                  <a:pt x="35293" y="52158"/>
                  <a:pt x="21882" y="52158"/>
                </a:cubicBezTo>
                <a:cubicBezTo>
                  <a:pt x="8521" y="52158"/>
                  <a:pt x="0" y="44462"/>
                  <a:pt x="0" y="29565"/>
                </a:cubicBez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Freeform 3"/>
          <p:cNvSpPr/>
          <p:nvPr/>
        </p:nvSpPr>
        <p:spPr>
          <a:xfrm>
            <a:off x="9050627" y="761006"/>
            <a:ext cx="38442" cy="51358"/>
          </a:xfrm>
          <a:custGeom>
            <a:avLst/>
            <a:gdLst>
              <a:gd name="connsiteX0" fmla="*/ 0 w 38442"/>
              <a:gd name="connsiteY0" fmla="*/ 0 h 51358"/>
              <a:gd name="connsiteX1" fmla="*/ 38061 w 38442"/>
              <a:gd name="connsiteY1" fmla="*/ 0 h 51358"/>
              <a:gd name="connsiteX2" fmla="*/ 38061 w 38442"/>
              <a:gd name="connsiteY2" fmla="*/ 8051 h 51358"/>
              <a:gd name="connsiteX3" fmla="*/ 8990 w 38442"/>
              <a:gd name="connsiteY3" fmla="*/ 8051 h 51358"/>
              <a:gd name="connsiteX4" fmla="*/ 8990 w 38442"/>
              <a:gd name="connsiteY4" fmla="*/ 21399 h 51358"/>
              <a:gd name="connsiteX5" fmla="*/ 34746 w 38442"/>
              <a:gd name="connsiteY5" fmla="*/ 21399 h 51358"/>
              <a:gd name="connsiteX6" fmla="*/ 34746 w 38442"/>
              <a:gd name="connsiteY6" fmla="*/ 29476 h 51358"/>
              <a:gd name="connsiteX7" fmla="*/ 8990 w 38442"/>
              <a:gd name="connsiteY7" fmla="*/ 29476 h 51358"/>
              <a:gd name="connsiteX8" fmla="*/ 8990 w 38442"/>
              <a:gd name="connsiteY8" fmla="*/ 43294 h 51358"/>
              <a:gd name="connsiteX9" fmla="*/ 38442 w 38442"/>
              <a:gd name="connsiteY9" fmla="*/ 43294 h 51358"/>
              <a:gd name="connsiteX10" fmla="*/ 38442 w 38442"/>
              <a:gd name="connsiteY10" fmla="*/ 51358 h 51358"/>
              <a:gd name="connsiteX11" fmla="*/ 0 w 38442"/>
              <a:gd name="connsiteY11" fmla="*/ 51358 h 51358"/>
              <a:gd name="connsiteX12" fmla="*/ 0 w 38442"/>
              <a:gd name="connsiteY12" fmla="*/ 0 h 5135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38442" h="51358">
                <a:moveTo>
                  <a:pt x="0" y="0"/>
                </a:moveTo>
                <a:lnTo>
                  <a:pt x="38061" y="0"/>
                </a:lnTo>
                <a:lnTo>
                  <a:pt x="38061" y="8051"/>
                </a:lnTo>
                <a:lnTo>
                  <a:pt x="8990" y="8051"/>
                </a:lnTo>
                <a:lnTo>
                  <a:pt x="8990" y="21399"/>
                </a:lnTo>
                <a:lnTo>
                  <a:pt x="34746" y="21399"/>
                </a:lnTo>
                <a:lnTo>
                  <a:pt x="34746" y="29476"/>
                </a:lnTo>
                <a:lnTo>
                  <a:pt x="8990" y="29476"/>
                </a:lnTo>
                <a:lnTo>
                  <a:pt x="8990" y="43294"/>
                </a:lnTo>
                <a:lnTo>
                  <a:pt x="38442" y="43294"/>
                </a:lnTo>
                <a:lnTo>
                  <a:pt x="38442" y="51358"/>
                </a:lnTo>
                <a:lnTo>
                  <a:pt x="0" y="51358"/>
                </a:lnTo>
                <a:lnTo>
                  <a:pt x="0" y="0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Freeform 3"/>
          <p:cNvSpPr/>
          <p:nvPr/>
        </p:nvSpPr>
        <p:spPr>
          <a:xfrm>
            <a:off x="9121773" y="761006"/>
            <a:ext cx="50508" cy="51358"/>
          </a:xfrm>
          <a:custGeom>
            <a:avLst/>
            <a:gdLst>
              <a:gd name="connsiteX0" fmla="*/ 0 w 50508"/>
              <a:gd name="connsiteY0" fmla="*/ 0 h 51358"/>
              <a:gd name="connsiteX1" fmla="*/ 9626 w 50508"/>
              <a:gd name="connsiteY1" fmla="*/ 0 h 51358"/>
              <a:gd name="connsiteX2" fmla="*/ 25273 w 50508"/>
              <a:gd name="connsiteY2" fmla="*/ 24282 h 51358"/>
              <a:gd name="connsiteX3" fmla="*/ 40856 w 50508"/>
              <a:gd name="connsiteY3" fmla="*/ 0 h 51358"/>
              <a:gd name="connsiteX4" fmla="*/ 50508 w 50508"/>
              <a:gd name="connsiteY4" fmla="*/ 0 h 51358"/>
              <a:gd name="connsiteX5" fmla="*/ 50508 w 50508"/>
              <a:gd name="connsiteY5" fmla="*/ 51358 h 51358"/>
              <a:gd name="connsiteX6" fmla="*/ 41478 w 50508"/>
              <a:gd name="connsiteY6" fmla="*/ 51358 h 51358"/>
              <a:gd name="connsiteX7" fmla="*/ 41478 w 50508"/>
              <a:gd name="connsiteY7" fmla="*/ 14516 h 51358"/>
              <a:gd name="connsiteX8" fmla="*/ 25273 w 50508"/>
              <a:gd name="connsiteY8" fmla="*/ 38735 h 51358"/>
              <a:gd name="connsiteX9" fmla="*/ 24955 w 50508"/>
              <a:gd name="connsiteY9" fmla="*/ 38735 h 51358"/>
              <a:gd name="connsiteX10" fmla="*/ 8890 w 50508"/>
              <a:gd name="connsiteY10" fmla="*/ 14643 h 51358"/>
              <a:gd name="connsiteX11" fmla="*/ 8890 w 50508"/>
              <a:gd name="connsiteY11" fmla="*/ 51358 h 51358"/>
              <a:gd name="connsiteX12" fmla="*/ 0 w 50508"/>
              <a:gd name="connsiteY12" fmla="*/ 51358 h 51358"/>
              <a:gd name="connsiteX13" fmla="*/ 0 w 50508"/>
              <a:gd name="connsiteY13" fmla="*/ 0 h 5135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</a:cxnLst>
            <a:rect l="l" t="t" r="r" b="b"/>
            <a:pathLst>
              <a:path w="50508" h="51358">
                <a:moveTo>
                  <a:pt x="0" y="0"/>
                </a:moveTo>
                <a:lnTo>
                  <a:pt x="9626" y="0"/>
                </a:lnTo>
                <a:lnTo>
                  <a:pt x="25273" y="24282"/>
                </a:lnTo>
                <a:lnTo>
                  <a:pt x="40856" y="0"/>
                </a:lnTo>
                <a:lnTo>
                  <a:pt x="50508" y="0"/>
                </a:lnTo>
                <a:lnTo>
                  <a:pt x="50508" y="51358"/>
                </a:lnTo>
                <a:lnTo>
                  <a:pt x="41478" y="51358"/>
                </a:lnTo>
                <a:lnTo>
                  <a:pt x="41478" y="14516"/>
                </a:lnTo>
                <a:lnTo>
                  <a:pt x="25273" y="38735"/>
                </a:lnTo>
                <a:lnTo>
                  <a:pt x="24955" y="38735"/>
                </a:lnTo>
                <a:lnTo>
                  <a:pt x="8890" y="14643"/>
                </a:lnTo>
                <a:lnTo>
                  <a:pt x="8890" y="51358"/>
                </a:lnTo>
                <a:lnTo>
                  <a:pt x="0" y="51358"/>
                </a:lnTo>
                <a:lnTo>
                  <a:pt x="0" y="0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Freeform 3"/>
          <p:cNvSpPr/>
          <p:nvPr/>
        </p:nvSpPr>
        <p:spPr>
          <a:xfrm>
            <a:off x="9199236" y="744710"/>
            <a:ext cx="15811" cy="12026"/>
          </a:xfrm>
          <a:custGeom>
            <a:avLst/>
            <a:gdLst>
              <a:gd name="connsiteX0" fmla="*/ 7746 w 15811"/>
              <a:gd name="connsiteY0" fmla="*/ 0 h 12026"/>
              <a:gd name="connsiteX1" fmla="*/ 15811 w 15811"/>
              <a:gd name="connsiteY1" fmla="*/ 3606 h 12026"/>
              <a:gd name="connsiteX2" fmla="*/ 6857 w 15811"/>
              <a:gd name="connsiteY2" fmla="*/ 12026 h 12026"/>
              <a:gd name="connsiteX3" fmla="*/ 0 w 15811"/>
              <a:gd name="connsiteY3" fmla="*/ 12026 h 12026"/>
              <a:gd name="connsiteX4" fmla="*/ 7746 w 15811"/>
              <a:gd name="connsiteY4" fmla="*/ 0 h 1202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5811" h="12026">
                <a:moveTo>
                  <a:pt x="7746" y="0"/>
                </a:moveTo>
                <a:lnTo>
                  <a:pt x="15811" y="3606"/>
                </a:lnTo>
                <a:lnTo>
                  <a:pt x="6857" y="12026"/>
                </a:lnTo>
                <a:lnTo>
                  <a:pt x="0" y="12026"/>
                </a:lnTo>
                <a:lnTo>
                  <a:pt x="7746" y="0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Freeform 3"/>
          <p:cNvSpPr/>
          <p:nvPr/>
        </p:nvSpPr>
        <p:spPr>
          <a:xfrm>
            <a:off x="9185481" y="761004"/>
            <a:ext cx="38455" cy="51358"/>
          </a:xfrm>
          <a:custGeom>
            <a:avLst/>
            <a:gdLst>
              <a:gd name="connsiteX0" fmla="*/ 0 w 38455"/>
              <a:gd name="connsiteY0" fmla="*/ 0 h 51358"/>
              <a:gd name="connsiteX1" fmla="*/ 38112 w 38455"/>
              <a:gd name="connsiteY1" fmla="*/ 0 h 51358"/>
              <a:gd name="connsiteX2" fmla="*/ 38112 w 38455"/>
              <a:gd name="connsiteY2" fmla="*/ 8051 h 51358"/>
              <a:gd name="connsiteX3" fmla="*/ 9029 w 38455"/>
              <a:gd name="connsiteY3" fmla="*/ 8051 h 51358"/>
              <a:gd name="connsiteX4" fmla="*/ 9029 w 38455"/>
              <a:gd name="connsiteY4" fmla="*/ 21399 h 51358"/>
              <a:gd name="connsiteX5" fmla="*/ 34797 w 38455"/>
              <a:gd name="connsiteY5" fmla="*/ 21399 h 51358"/>
              <a:gd name="connsiteX6" fmla="*/ 34797 w 38455"/>
              <a:gd name="connsiteY6" fmla="*/ 29476 h 51358"/>
              <a:gd name="connsiteX7" fmla="*/ 9029 w 38455"/>
              <a:gd name="connsiteY7" fmla="*/ 29476 h 51358"/>
              <a:gd name="connsiteX8" fmla="*/ 9029 w 38455"/>
              <a:gd name="connsiteY8" fmla="*/ 43294 h 51358"/>
              <a:gd name="connsiteX9" fmla="*/ 38455 w 38455"/>
              <a:gd name="connsiteY9" fmla="*/ 43294 h 51358"/>
              <a:gd name="connsiteX10" fmla="*/ 38455 w 38455"/>
              <a:gd name="connsiteY10" fmla="*/ 51358 h 51358"/>
              <a:gd name="connsiteX11" fmla="*/ 0 w 38455"/>
              <a:gd name="connsiteY11" fmla="*/ 51358 h 51358"/>
              <a:gd name="connsiteX12" fmla="*/ 0 w 38455"/>
              <a:gd name="connsiteY12" fmla="*/ 0 h 5135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38455" h="51358">
                <a:moveTo>
                  <a:pt x="0" y="0"/>
                </a:moveTo>
                <a:lnTo>
                  <a:pt x="38112" y="0"/>
                </a:lnTo>
                <a:lnTo>
                  <a:pt x="38112" y="8051"/>
                </a:lnTo>
                <a:lnTo>
                  <a:pt x="9029" y="8051"/>
                </a:lnTo>
                <a:lnTo>
                  <a:pt x="9029" y="21399"/>
                </a:lnTo>
                <a:lnTo>
                  <a:pt x="34797" y="21399"/>
                </a:lnTo>
                <a:lnTo>
                  <a:pt x="34797" y="29476"/>
                </a:lnTo>
                <a:lnTo>
                  <a:pt x="9029" y="29476"/>
                </a:lnTo>
                <a:lnTo>
                  <a:pt x="9029" y="43294"/>
                </a:lnTo>
                <a:lnTo>
                  <a:pt x="38455" y="43294"/>
                </a:lnTo>
                <a:lnTo>
                  <a:pt x="38455" y="51358"/>
                </a:lnTo>
                <a:lnTo>
                  <a:pt x="0" y="51358"/>
                </a:lnTo>
                <a:lnTo>
                  <a:pt x="0" y="0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Freeform 3"/>
          <p:cNvSpPr/>
          <p:nvPr/>
        </p:nvSpPr>
        <p:spPr>
          <a:xfrm>
            <a:off x="9230753" y="761010"/>
            <a:ext cx="48069" cy="51346"/>
          </a:xfrm>
          <a:custGeom>
            <a:avLst/>
            <a:gdLst>
              <a:gd name="connsiteX0" fmla="*/ 18719 w 48069"/>
              <a:gd name="connsiteY0" fmla="*/ 25196 h 51346"/>
              <a:gd name="connsiteX1" fmla="*/ 775 w 48069"/>
              <a:gd name="connsiteY1" fmla="*/ 0 h 51346"/>
              <a:gd name="connsiteX2" fmla="*/ 11379 w 48069"/>
              <a:gd name="connsiteY2" fmla="*/ 0 h 51346"/>
              <a:gd name="connsiteX3" fmla="*/ 24104 w 48069"/>
              <a:gd name="connsiteY3" fmla="*/ 18402 h 51346"/>
              <a:gd name="connsiteX4" fmla="*/ 36982 w 48069"/>
              <a:gd name="connsiteY4" fmla="*/ 0 h 51346"/>
              <a:gd name="connsiteX5" fmla="*/ 47358 w 48069"/>
              <a:gd name="connsiteY5" fmla="*/ 0 h 51346"/>
              <a:gd name="connsiteX6" fmla="*/ 29400 w 48069"/>
              <a:gd name="connsiteY6" fmla="*/ 25057 h 51346"/>
              <a:gd name="connsiteX7" fmla="*/ 48069 w 48069"/>
              <a:gd name="connsiteY7" fmla="*/ 51346 h 51346"/>
              <a:gd name="connsiteX8" fmla="*/ 37439 w 48069"/>
              <a:gd name="connsiteY8" fmla="*/ 51346 h 51346"/>
              <a:gd name="connsiteX9" fmla="*/ 23914 w 48069"/>
              <a:gd name="connsiteY9" fmla="*/ 31889 h 51346"/>
              <a:gd name="connsiteX10" fmla="*/ 10362 w 48069"/>
              <a:gd name="connsiteY10" fmla="*/ 51346 h 51346"/>
              <a:gd name="connsiteX11" fmla="*/ 0 w 48069"/>
              <a:gd name="connsiteY11" fmla="*/ 51346 h 51346"/>
              <a:gd name="connsiteX12" fmla="*/ 18719 w 48069"/>
              <a:gd name="connsiteY12" fmla="*/ 25196 h 51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48069" h="51346">
                <a:moveTo>
                  <a:pt x="18719" y="25196"/>
                </a:moveTo>
                <a:lnTo>
                  <a:pt x="775" y="0"/>
                </a:lnTo>
                <a:lnTo>
                  <a:pt x="11379" y="0"/>
                </a:lnTo>
                <a:lnTo>
                  <a:pt x="24104" y="18402"/>
                </a:lnTo>
                <a:lnTo>
                  <a:pt x="36982" y="0"/>
                </a:lnTo>
                <a:lnTo>
                  <a:pt x="47358" y="0"/>
                </a:lnTo>
                <a:lnTo>
                  <a:pt x="29400" y="25057"/>
                </a:lnTo>
                <a:lnTo>
                  <a:pt x="48069" y="51346"/>
                </a:lnTo>
                <a:lnTo>
                  <a:pt x="37439" y="51346"/>
                </a:lnTo>
                <a:lnTo>
                  <a:pt x="23914" y="31889"/>
                </a:lnTo>
                <a:lnTo>
                  <a:pt x="10362" y="51346"/>
                </a:lnTo>
                <a:lnTo>
                  <a:pt x="0" y="51346"/>
                </a:lnTo>
                <a:lnTo>
                  <a:pt x="18719" y="25196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Freeform 3"/>
          <p:cNvSpPr/>
          <p:nvPr/>
        </p:nvSpPr>
        <p:spPr>
          <a:xfrm>
            <a:off x="9288678" y="761009"/>
            <a:ext cx="9004" cy="51358"/>
          </a:xfrm>
          <a:custGeom>
            <a:avLst/>
            <a:gdLst>
              <a:gd name="connsiteX0" fmla="*/ 4502 w 9004"/>
              <a:gd name="connsiteY0" fmla="*/ 0 h 51358"/>
              <a:gd name="connsiteX1" fmla="*/ 4502 w 9004"/>
              <a:gd name="connsiteY1" fmla="*/ 51358 h 5135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9004" h="51358">
                <a:moveTo>
                  <a:pt x="4502" y="0"/>
                </a:moveTo>
                <a:lnTo>
                  <a:pt x="4502" y="51358"/>
                </a:lnTo>
              </a:path>
            </a:pathLst>
          </a:custGeom>
          <a:ln w="0">
            <a:solidFill>
              <a:srgbClr val="1A1713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Freeform 3"/>
          <p:cNvSpPr/>
          <p:nvPr/>
        </p:nvSpPr>
        <p:spPr>
          <a:xfrm>
            <a:off x="9309135" y="760102"/>
            <a:ext cx="46964" cy="53136"/>
          </a:xfrm>
          <a:custGeom>
            <a:avLst/>
            <a:gdLst>
              <a:gd name="connsiteX0" fmla="*/ 0 w 46964"/>
              <a:gd name="connsiteY0" fmla="*/ 26720 h 53136"/>
              <a:gd name="connsiteX1" fmla="*/ 0 w 46964"/>
              <a:gd name="connsiteY1" fmla="*/ 26581 h 53136"/>
              <a:gd name="connsiteX2" fmla="*/ 26504 w 46964"/>
              <a:gd name="connsiteY2" fmla="*/ 0 h 53136"/>
              <a:gd name="connsiteX3" fmla="*/ 46608 w 46964"/>
              <a:gd name="connsiteY3" fmla="*/ 8000 h 53136"/>
              <a:gd name="connsiteX4" fmla="*/ 40792 w 46964"/>
              <a:gd name="connsiteY4" fmla="*/ 14706 h 53136"/>
              <a:gd name="connsiteX5" fmla="*/ 26390 w 46964"/>
              <a:gd name="connsiteY5" fmla="*/ 8293 h 53136"/>
              <a:gd name="connsiteX6" fmla="*/ 9461 w 46964"/>
              <a:gd name="connsiteY6" fmla="*/ 26428 h 53136"/>
              <a:gd name="connsiteX7" fmla="*/ 9461 w 46964"/>
              <a:gd name="connsiteY7" fmla="*/ 26581 h 53136"/>
              <a:gd name="connsiteX8" fmla="*/ 26390 w 46964"/>
              <a:gd name="connsiteY8" fmla="*/ 44843 h 53136"/>
              <a:gd name="connsiteX9" fmla="*/ 41173 w 46964"/>
              <a:gd name="connsiteY9" fmla="*/ 38176 h 53136"/>
              <a:gd name="connsiteX10" fmla="*/ 46964 w 46964"/>
              <a:gd name="connsiteY10" fmla="*/ 44030 h 53136"/>
              <a:gd name="connsiteX11" fmla="*/ 26123 w 46964"/>
              <a:gd name="connsiteY11" fmla="*/ 53136 h 53136"/>
              <a:gd name="connsiteX12" fmla="*/ 0 w 46964"/>
              <a:gd name="connsiteY12" fmla="*/ 26720 h 5313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46964" h="53136">
                <a:moveTo>
                  <a:pt x="0" y="26720"/>
                </a:moveTo>
                <a:lnTo>
                  <a:pt x="0" y="26581"/>
                </a:lnTo>
                <a:cubicBezTo>
                  <a:pt x="0" y="11963"/>
                  <a:pt x="10921" y="0"/>
                  <a:pt x="26504" y="0"/>
                </a:cubicBezTo>
                <a:cubicBezTo>
                  <a:pt x="35941" y="0"/>
                  <a:pt x="41668" y="3314"/>
                  <a:pt x="46608" y="8000"/>
                </a:cubicBezTo>
                <a:lnTo>
                  <a:pt x="40792" y="14706"/>
                </a:lnTo>
                <a:cubicBezTo>
                  <a:pt x="36690" y="10896"/>
                  <a:pt x="32283" y="8293"/>
                  <a:pt x="26390" y="8293"/>
                </a:cubicBezTo>
                <a:cubicBezTo>
                  <a:pt x="16598" y="8293"/>
                  <a:pt x="9461" y="16370"/>
                  <a:pt x="9461" y="26428"/>
                </a:cubicBezTo>
                <a:lnTo>
                  <a:pt x="9461" y="26581"/>
                </a:lnTo>
                <a:cubicBezTo>
                  <a:pt x="9461" y="36601"/>
                  <a:pt x="16598" y="44843"/>
                  <a:pt x="26390" y="44843"/>
                </a:cubicBezTo>
                <a:cubicBezTo>
                  <a:pt x="32727" y="44843"/>
                  <a:pt x="36766" y="42290"/>
                  <a:pt x="41173" y="38176"/>
                </a:cubicBezTo>
                <a:lnTo>
                  <a:pt x="46964" y="44030"/>
                </a:lnTo>
                <a:cubicBezTo>
                  <a:pt x="41605" y="49593"/>
                  <a:pt x="35712" y="53136"/>
                  <a:pt x="26123" y="53136"/>
                </a:cubicBezTo>
                <a:cubicBezTo>
                  <a:pt x="11162" y="53136"/>
                  <a:pt x="0" y="41465"/>
                  <a:pt x="0" y="26720"/>
                </a:cubicBez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Freeform 3"/>
          <p:cNvSpPr/>
          <p:nvPr/>
        </p:nvSpPr>
        <p:spPr>
          <a:xfrm>
            <a:off x="8271013" y="313140"/>
            <a:ext cx="325958" cy="374434"/>
          </a:xfrm>
          <a:custGeom>
            <a:avLst/>
            <a:gdLst>
              <a:gd name="connsiteX0" fmla="*/ 180098 w 325958"/>
              <a:gd name="connsiteY0" fmla="*/ 374434 h 374434"/>
              <a:gd name="connsiteX1" fmla="*/ 51180 w 325958"/>
              <a:gd name="connsiteY1" fmla="*/ 320255 h 374434"/>
              <a:gd name="connsiteX2" fmla="*/ 0 w 325958"/>
              <a:gd name="connsiteY2" fmla="*/ 188213 h 374434"/>
              <a:gd name="connsiteX3" fmla="*/ 0 w 325958"/>
              <a:gd name="connsiteY3" fmla="*/ 187236 h 374434"/>
              <a:gd name="connsiteX4" fmla="*/ 181076 w 325958"/>
              <a:gd name="connsiteY4" fmla="*/ 0 h 374434"/>
              <a:gd name="connsiteX5" fmla="*/ 321563 w 325958"/>
              <a:gd name="connsiteY5" fmla="*/ 57772 h 374434"/>
              <a:gd name="connsiteX6" fmla="*/ 323938 w 325958"/>
              <a:gd name="connsiteY6" fmla="*/ 59982 h 374434"/>
              <a:gd name="connsiteX7" fmla="*/ 300634 w 325958"/>
              <a:gd name="connsiteY7" fmla="*/ 83908 h 374434"/>
              <a:gd name="connsiteX8" fmla="*/ 298386 w 325958"/>
              <a:gd name="connsiteY8" fmla="*/ 81711 h 374434"/>
              <a:gd name="connsiteX9" fmla="*/ 180631 w 325958"/>
              <a:gd name="connsiteY9" fmla="*/ 30238 h 374434"/>
              <a:gd name="connsiteX10" fmla="*/ 75894 w 325958"/>
              <a:gd name="connsiteY10" fmla="*/ 75247 h 374434"/>
              <a:gd name="connsiteX11" fmla="*/ 33819 w 325958"/>
              <a:gd name="connsiteY11" fmla="*/ 186181 h 374434"/>
              <a:gd name="connsiteX12" fmla="*/ 33819 w 325958"/>
              <a:gd name="connsiteY12" fmla="*/ 187236 h 374434"/>
              <a:gd name="connsiteX13" fmla="*/ 181076 w 325958"/>
              <a:gd name="connsiteY13" fmla="*/ 344144 h 374434"/>
              <a:gd name="connsiteX14" fmla="*/ 301408 w 325958"/>
              <a:gd name="connsiteY14" fmla="*/ 289674 h 374434"/>
              <a:gd name="connsiteX15" fmla="*/ 303605 w 325958"/>
              <a:gd name="connsiteY15" fmla="*/ 287489 h 374434"/>
              <a:gd name="connsiteX16" fmla="*/ 325957 w 325958"/>
              <a:gd name="connsiteY16" fmla="*/ 309219 h 374434"/>
              <a:gd name="connsiteX17" fmla="*/ 323659 w 325958"/>
              <a:gd name="connsiteY17" fmla="*/ 311467 h 374434"/>
              <a:gd name="connsiteX18" fmla="*/ 180098 w 325958"/>
              <a:gd name="connsiteY18" fmla="*/ 374434 h 37443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325958" h="374434">
                <a:moveTo>
                  <a:pt x="180098" y="374434"/>
                </a:moveTo>
                <a:cubicBezTo>
                  <a:pt x="130340" y="374434"/>
                  <a:pt x="84581" y="355180"/>
                  <a:pt x="51180" y="320255"/>
                </a:cubicBezTo>
                <a:cubicBezTo>
                  <a:pt x="18173" y="285686"/>
                  <a:pt x="0" y="238810"/>
                  <a:pt x="0" y="188213"/>
                </a:cubicBezTo>
                <a:lnTo>
                  <a:pt x="0" y="187236"/>
                </a:lnTo>
                <a:cubicBezTo>
                  <a:pt x="0" y="82219"/>
                  <a:pt x="79552" y="0"/>
                  <a:pt x="181076" y="0"/>
                </a:cubicBezTo>
                <a:cubicBezTo>
                  <a:pt x="245350" y="0"/>
                  <a:pt x="283679" y="23063"/>
                  <a:pt x="321563" y="57772"/>
                </a:cubicBezTo>
                <a:lnTo>
                  <a:pt x="323938" y="59982"/>
                </a:lnTo>
                <a:lnTo>
                  <a:pt x="300634" y="83908"/>
                </a:lnTo>
                <a:lnTo>
                  <a:pt x="298386" y="81711"/>
                </a:lnTo>
                <a:cubicBezTo>
                  <a:pt x="251459" y="36360"/>
                  <a:pt x="212534" y="30238"/>
                  <a:pt x="180631" y="30238"/>
                </a:cubicBezTo>
                <a:cubicBezTo>
                  <a:pt x="140321" y="30238"/>
                  <a:pt x="103136" y="46227"/>
                  <a:pt x="75894" y="75247"/>
                </a:cubicBezTo>
                <a:cubicBezTo>
                  <a:pt x="48755" y="104190"/>
                  <a:pt x="33819" y="143611"/>
                  <a:pt x="33819" y="186181"/>
                </a:cubicBezTo>
                <a:lnTo>
                  <a:pt x="33819" y="187236"/>
                </a:lnTo>
                <a:cubicBezTo>
                  <a:pt x="33819" y="275196"/>
                  <a:pt x="98500" y="344144"/>
                  <a:pt x="181076" y="344144"/>
                </a:cubicBezTo>
                <a:cubicBezTo>
                  <a:pt x="227303" y="344144"/>
                  <a:pt x="262127" y="328371"/>
                  <a:pt x="301408" y="289674"/>
                </a:cubicBezTo>
                <a:lnTo>
                  <a:pt x="303605" y="287489"/>
                </a:lnTo>
                <a:lnTo>
                  <a:pt x="325957" y="309219"/>
                </a:lnTo>
                <a:lnTo>
                  <a:pt x="323659" y="311467"/>
                </a:lnTo>
                <a:cubicBezTo>
                  <a:pt x="267423" y="366953"/>
                  <a:pt x="219531" y="374434"/>
                  <a:pt x="180098" y="374434"/>
                </a:cubicBez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Freeform 3"/>
          <p:cNvSpPr/>
          <p:nvPr/>
        </p:nvSpPr>
        <p:spPr>
          <a:xfrm>
            <a:off x="9051790" y="318664"/>
            <a:ext cx="363423" cy="363385"/>
          </a:xfrm>
          <a:custGeom>
            <a:avLst/>
            <a:gdLst>
              <a:gd name="connsiteX0" fmla="*/ 0 w 363423"/>
              <a:gd name="connsiteY0" fmla="*/ 0 h 363385"/>
              <a:gd name="connsiteX1" fmla="*/ 86195 w 363423"/>
              <a:gd name="connsiteY1" fmla="*/ 0 h 363385"/>
              <a:gd name="connsiteX2" fmla="*/ 181712 w 363423"/>
              <a:gd name="connsiteY2" fmla="*/ 153657 h 363385"/>
              <a:gd name="connsiteX3" fmla="*/ 277190 w 363423"/>
              <a:gd name="connsiteY3" fmla="*/ 0 h 363385"/>
              <a:gd name="connsiteX4" fmla="*/ 363423 w 363423"/>
              <a:gd name="connsiteY4" fmla="*/ 0 h 363385"/>
              <a:gd name="connsiteX5" fmla="*/ 363423 w 363423"/>
              <a:gd name="connsiteY5" fmla="*/ 363385 h 363385"/>
              <a:gd name="connsiteX6" fmla="*/ 283972 w 363423"/>
              <a:gd name="connsiteY6" fmla="*/ 363385 h 363385"/>
              <a:gd name="connsiteX7" fmla="*/ 283972 w 363423"/>
              <a:gd name="connsiteY7" fmla="*/ 126136 h 363385"/>
              <a:gd name="connsiteX8" fmla="*/ 181712 w 363423"/>
              <a:gd name="connsiteY8" fmla="*/ 281343 h 363385"/>
              <a:gd name="connsiteX9" fmla="*/ 179603 w 363423"/>
              <a:gd name="connsiteY9" fmla="*/ 281343 h 363385"/>
              <a:gd name="connsiteX10" fmla="*/ 78397 w 363423"/>
              <a:gd name="connsiteY10" fmla="*/ 127698 h 363385"/>
              <a:gd name="connsiteX11" fmla="*/ 78397 w 363423"/>
              <a:gd name="connsiteY11" fmla="*/ 363385 h 363385"/>
              <a:gd name="connsiteX12" fmla="*/ 0 w 363423"/>
              <a:gd name="connsiteY12" fmla="*/ 363385 h 363385"/>
              <a:gd name="connsiteX13" fmla="*/ 0 w 363423"/>
              <a:gd name="connsiteY13" fmla="*/ 0 h 36338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</a:cxnLst>
            <a:rect l="l" t="t" r="r" b="b"/>
            <a:pathLst>
              <a:path w="363423" h="363385">
                <a:moveTo>
                  <a:pt x="0" y="0"/>
                </a:moveTo>
                <a:lnTo>
                  <a:pt x="86195" y="0"/>
                </a:lnTo>
                <a:lnTo>
                  <a:pt x="181712" y="153657"/>
                </a:lnTo>
                <a:lnTo>
                  <a:pt x="277190" y="0"/>
                </a:lnTo>
                <a:lnTo>
                  <a:pt x="363423" y="0"/>
                </a:lnTo>
                <a:lnTo>
                  <a:pt x="363423" y="363385"/>
                </a:lnTo>
                <a:lnTo>
                  <a:pt x="283972" y="363385"/>
                </a:lnTo>
                <a:lnTo>
                  <a:pt x="283972" y="126136"/>
                </a:lnTo>
                <a:lnTo>
                  <a:pt x="181712" y="281343"/>
                </a:lnTo>
                <a:lnTo>
                  <a:pt x="179603" y="281343"/>
                </a:lnTo>
                <a:lnTo>
                  <a:pt x="78397" y="127698"/>
                </a:lnTo>
                <a:lnTo>
                  <a:pt x="78397" y="363385"/>
                </a:lnTo>
                <a:lnTo>
                  <a:pt x="0" y="363385"/>
                </a:lnTo>
                <a:lnTo>
                  <a:pt x="0" y="0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Freeform 3"/>
          <p:cNvSpPr/>
          <p:nvPr/>
        </p:nvSpPr>
        <p:spPr>
          <a:xfrm>
            <a:off x="9477488" y="318669"/>
            <a:ext cx="347815" cy="363372"/>
          </a:xfrm>
          <a:custGeom>
            <a:avLst/>
            <a:gdLst>
              <a:gd name="connsiteX0" fmla="*/ 126707 w 347815"/>
              <a:gd name="connsiteY0" fmla="*/ 178561 h 363372"/>
              <a:gd name="connsiteX1" fmla="*/ 5206 w 347815"/>
              <a:gd name="connsiteY1" fmla="*/ 0 h 363372"/>
              <a:gd name="connsiteX2" fmla="*/ 98628 w 347815"/>
              <a:gd name="connsiteY2" fmla="*/ 0 h 363372"/>
              <a:gd name="connsiteX3" fmla="*/ 174955 w 347815"/>
              <a:gd name="connsiteY3" fmla="*/ 117805 h 363372"/>
              <a:gd name="connsiteX4" fmla="*/ 251764 w 347815"/>
              <a:gd name="connsiteY4" fmla="*/ 0 h 363372"/>
              <a:gd name="connsiteX5" fmla="*/ 342620 w 347815"/>
              <a:gd name="connsiteY5" fmla="*/ 0 h 363372"/>
              <a:gd name="connsiteX6" fmla="*/ 221106 w 347815"/>
              <a:gd name="connsiteY6" fmla="*/ 177507 h 363372"/>
              <a:gd name="connsiteX7" fmla="*/ 347814 w 347815"/>
              <a:gd name="connsiteY7" fmla="*/ 363372 h 363372"/>
              <a:gd name="connsiteX8" fmla="*/ 254330 w 347815"/>
              <a:gd name="connsiteY8" fmla="*/ 363372 h 363372"/>
              <a:gd name="connsiteX9" fmla="*/ 172846 w 347815"/>
              <a:gd name="connsiteY9" fmla="*/ 238772 h 363372"/>
              <a:gd name="connsiteX10" fmla="*/ 90855 w 347815"/>
              <a:gd name="connsiteY10" fmla="*/ 363372 h 363372"/>
              <a:gd name="connsiteX11" fmla="*/ 0 w 347815"/>
              <a:gd name="connsiteY11" fmla="*/ 363372 h 363372"/>
              <a:gd name="connsiteX12" fmla="*/ 126707 w 347815"/>
              <a:gd name="connsiteY12" fmla="*/ 178561 h 36337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347815" h="363372">
                <a:moveTo>
                  <a:pt x="126707" y="178561"/>
                </a:moveTo>
                <a:lnTo>
                  <a:pt x="5206" y="0"/>
                </a:lnTo>
                <a:lnTo>
                  <a:pt x="98628" y="0"/>
                </a:lnTo>
                <a:lnTo>
                  <a:pt x="174955" y="117805"/>
                </a:lnTo>
                <a:lnTo>
                  <a:pt x="251764" y="0"/>
                </a:lnTo>
                <a:lnTo>
                  <a:pt x="342620" y="0"/>
                </a:lnTo>
                <a:lnTo>
                  <a:pt x="221106" y="177507"/>
                </a:lnTo>
                <a:lnTo>
                  <a:pt x="347814" y="363372"/>
                </a:lnTo>
                <a:lnTo>
                  <a:pt x="254330" y="363372"/>
                </a:lnTo>
                <a:lnTo>
                  <a:pt x="172846" y="238772"/>
                </a:lnTo>
                <a:lnTo>
                  <a:pt x="90855" y="363372"/>
                </a:lnTo>
                <a:lnTo>
                  <a:pt x="0" y="363372"/>
                </a:lnTo>
                <a:lnTo>
                  <a:pt x="126707" y="178561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Freeform 3"/>
          <p:cNvSpPr/>
          <p:nvPr/>
        </p:nvSpPr>
        <p:spPr>
          <a:xfrm>
            <a:off x="2056568" y="532958"/>
            <a:ext cx="9207" cy="9220"/>
          </a:xfrm>
          <a:custGeom>
            <a:avLst/>
            <a:gdLst>
              <a:gd name="connsiteX0" fmla="*/ 0 w 9207"/>
              <a:gd name="connsiteY0" fmla="*/ 1943 h 9220"/>
              <a:gd name="connsiteX1" fmla="*/ 7239 w 9207"/>
              <a:gd name="connsiteY1" fmla="*/ 0 h 9220"/>
              <a:gd name="connsiteX2" fmla="*/ 9207 w 9207"/>
              <a:gd name="connsiteY2" fmla="*/ 7264 h 9220"/>
              <a:gd name="connsiteX3" fmla="*/ 1930 w 9207"/>
              <a:gd name="connsiteY3" fmla="*/ 9220 h 9220"/>
              <a:gd name="connsiteX4" fmla="*/ 0 w 9207"/>
              <a:gd name="connsiteY4" fmla="*/ 1943 h 922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207" h="9220">
                <a:moveTo>
                  <a:pt x="0" y="1943"/>
                </a:moveTo>
                <a:cubicBezTo>
                  <a:pt x="1473" y="-596"/>
                  <a:pt x="4711" y="-1447"/>
                  <a:pt x="7239" y="0"/>
                </a:cubicBezTo>
                <a:cubicBezTo>
                  <a:pt x="9804" y="1473"/>
                  <a:pt x="10680" y="4711"/>
                  <a:pt x="9207" y="7264"/>
                </a:cubicBezTo>
                <a:cubicBezTo>
                  <a:pt x="7759" y="9804"/>
                  <a:pt x="4483" y="10680"/>
                  <a:pt x="1930" y="9220"/>
                </a:cubicBezTo>
                <a:cubicBezTo>
                  <a:pt x="-609" y="7721"/>
                  <a:pt x="-1460" y="4495"/>
                  <a:pt x="0" y="1943"/>
                </a:cubicBez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Freeform 3"/>
          <p:cNvSpPr/>
          <p:nvPr/>
        </p:nvSpPr>
        <p:spPr>
          <a:xfrm>
            <a:off x="2006779" y="523739"/>
            <a:ext cx="19938" cy="18999"/>
          </a:xfrm>
          <a:custGeom>
            <a:avLst/>
            <a:gdLst>
              <a:gd name="connsiteX0" fmla="*/ 12115 w 19938"/>
              <a:gd name="connsiteY0" fmla="*/ 18808 h 18999"/>
              <a:gd name="connsiteX1" fmla="*/ 9804 w 19938"/>
              <a:gd name="connsiteY1" fmla="*/ 17729 h 18999"/>
              <a:gd name="connsiteX2" fmla="*/ 7404 w 19938"/>
              <a:gd name="connsiteY2" fmla="*/ 18999 h 18999"/>
              <a:gd name="connsiteX3" fmla="*/ 0 w 19938"/>
              <a:gd name="connsiteY3" fmla="*/ 7327 h 18999"/>
              <a:gd name="connsiteX4" fmla="*/ 4610 w 19938"/>
              <a:gd name="connsiteY4" fmla="*/ 0 h 18999"/>
              <a:gd name="connsiteX5" fmla="*/ 9486 w 19938"/>
              <a:gd name="connsiteY5" fmla="*/ 1016 h 18999"/>
              <a:gd name="connsiteX6" fmla="*/ 19939 w 19938"/>
              <a:gd name="connsiteY6" fmla="*/ 5270 h 18999"/>
              <a:gd name="connsiteX7" fmla="*/ 12115 w 19938"/>
              <a:gd name="connsiteY7" fmla="*/ 18808 h 1899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</a:cxnLst>
            <a:rect l="l" t="t" r="r" b="b"/>
            <a:pathLst>
              <a:path w="19938" h="18999">
                <a:moveTo>
                  <a:pt x="12115" y="18808"/>
                </a:moveTo>
                <a:cubicBezTo>
                  <a:pt x="11607" y="18808"/>
                  <a:pt x="11455" y="18326"/>
                  <a:pt x="9804" y="17729"/>
                </a:cubicBezTo>
                <a:cubicBezTo>
                  <a:pt x="9029" y="18732"/>
                  <a:pt x="7785" y="18999"/>
                  <a:pt x="7404" y="18999"/>
                </a:cubicBezTo>
                <a:cubicBezTo>
                  <a:pt x="7035" y="18999"/>
                  <a:pt x="0" y="12217"/>
                  <a:pt x="0" y="7327"/>
                </a:cubicBezTo>
                <a:cubicBezTo>
                  <a:pt x="0" y="2438"/>
                  <a:pt x="2514" y="0"/>
                  <a:pt x="4610" y="0"/>
                </a:cubicBezTo>
                <a:cubicBezTo>
                  <a:pt x="6705" y="0"/>
                  <a:pt x="9486" y="1016"/>
                  <a:pt x="9486" y="1016"/>
                </a:cubicBezTo>
                <a:cubicBezTo>
                  <a:pt x="13233" y="-1295"/>
                  <a:pt x="19939" y="-1473"/>
                  <a:pt x="19939" y="5270"/>
                </a:cubicBezTo>
                <a:cubicBezTo>
                  <a:pt x="19939" y="12039"/>
                  <a:pt x="12661" y="18808"/>
                  <a:pt x="12115" y="18808"/>
                </a:cubicBez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4" name="Freeform 3"/>
          <p:cNvSpPr/>
          <p:nvPr/>
        </p:nvSpPr>
        <p:spPr>
          <a:xfrm>
            <a:off x="2015719" y="520907"/>
            <a:ext cx="863" cy="2705"/>
          </a:xfrm>
          <a:custGeom>
            <a:avLst/>
            <a:gdLst>
              <a:gd name="connsiteX0" fmla="*/ 482 w 863"/>
              <a:gd name="connsiteY0" fmla="*/ 0 h 2705"/>
              <a:gd name="connsiteX1" fmla="*/ 863 w 863"/>
              <a:gd name="connsiteY1" fmla="*/ 495 h 2705"/>
              <a:gd name="connsiteX2" fmla="*/ 406 w 863"/>
              <a:gd name="connsiteY2" fmla="*/ 2705 h 2705"/>
              <a:gd name="connsiteX3" fmla="*/ 0 w 863"/>
              <a:gd name="connsiteY3" fmla="*/ 571 h 2705"/>
              <a:gd name="connsiteX4" fmla="*/ 482 w 863"/>
              <a:gd name="connsiteY4" fmla="*/ 0 h 270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863" h="2705">
                <a:moveTo>
                  <a:pt x="482" y="0"/>
                </a:moveTo>
                <a:cubicBezTo>
                  <a:pt x="482" y="0"/>
                  <a:pt x="889" y="76"/>
                  <a:pt x="863" y="495"/>
                </a:cubicBezTo>
                <a:cubicBezTo>
                  <a:pt x="838" y="888"/>
                  <a:pt x="406" y="2705"/>
                  <a:pt x="406" y="2705"/>
                </a:cubicBezTo>
                <a:lnTo>
                  <a:pt x="0" y="571"/>
                </a:lnTo>
                <a:cubicBezTo>
                  <a:pt x="-165" y="165"/>
                  <a:pt x="482" y="0"/>
                  <a:pt x="482" y="0"/>
                </a:cubicBez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5" name="Freeform 3"/>
          <p:cNvSpPr/>
          <p:nvPr/>
        </p:nvSpPr>
        <p:spPr>
          <a:xfrm>
            <a:off x="2017180" y="518582"/>
            <a:ext cx="4241" cy="4864"/>
          </a:xfrm>
          <a:custGeom>
            <a:avLst/>
            <a:gdLst>
              <a:gd name="connsiteX0" fmla="*/ 4152 w 4241"/>
              <a:gd name="connsiteY0" fmla="*/ 0 h 4864"/>
              <a:gd name="connsiteX1" fmla="*/ 4241 w 4241"/>
              <a:gd name="connsiteY1" fmla="*/ 1206 h 4864"/>
              <a:gd name="connsiteX2" fmla="*/ 0 w 4241"/>
              <a:gd name="connsiteY2" fmla="*/ 4864 h 4864"/>
              <a:gd name="connsiteX3" fmla="*/ 4152 w 4241"/>
              <a:gd name="connsiteY3" fmla="*/ 0 h 486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4241" h="4864">
                <a:moveTo>
                  <a:pt x="4152" y="0"/>
                </a:moveTo>
                <a:cubicBezTo>
                  <a:pt x="4521" y="-127"/>
                  <a:pt x="4470" y="660"/>
                  <a:pt x="4241" y="1206"/>
                </a:cubicBezTo>
                <a:cubicBezTo>
                  <a:pt x="3975" y="1727"/>
                  <a:pt x="2311" y="4190"/>
                  <a:pt x="0" y="4864"/>
                </a:cubicBezTo>
                <a:cubicBezTo>
                  <a:pt x="0" y="4864"/>
                  <a:pt x="25" y="1727"/>
                  <a:pt x="4152" y="0"/>
                </a:cubicBez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9" name="Freeform 3"/>
          <p:cNvSpPr/>
          <p:nvPr/>
        </p:nvSpPr>
        <p:spPr>
          <a:xfrm>
            <a:off x="2010511" y="604189"/>
            <a:ext cx="34328" cy="5969"/>
          </a:xfrm>
          <a:custGeom>
            <a:avLst/>
            <a:gdLst>
              <a:gd name="connsiteX0" fmla="*/ 0 w 34328"/>
              <a:gd name="connsiteY0" fmla="*/ 2984 h 5969"/>
              <a:gd name="connsiteX1" fmla="*/ 34328 w 34328"/>
              <a:gd name="connsiteY1" fmla="*/ 2984 h 596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4328" h="5969">
                <a:moveTo>
                  <a:pt x="0" y="2984"/>
                </a:moveTo>
                <a:lnTo>
                  <a:pt x="34328" y="2984"/>
                </a:lnTo>
              </a:path>
            </a:pathLst>
          </a:custGeom>
          <a:ln w="0">
            <a:solidFill>
              <a:srgbClr val="FFFFF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1" name="Freeform 3"/>
          <p:cNvSpPr/>
          <p:nvPr/>
        </p:nvSpPr>
        <p:spPr>
          <a:xfrm>
            <a:off x="2021756" y="594945"/>
            <a:ext cx="10795" cy="15532"/>
          </a:xfrm>
          <a:custGeom>
            <a:avLst/>
            <a:gdLst>
              <a:gd name="connsiteX0" fmla="*/ 2895 w 10795"/>
              <a:gd name="connsiteY0" fmla="*/ 0 h 15532"/>
              <a:gd name="connsiteX1" fmla="*/ 0 w 10795"/>
              <a:gd name="connsiteY1" fmla="*/ 15532 h 15532"/>
              <a:gd name="connsiteX2" fmla="*/ 10794 w 10795"/>
              <a:gd name="connsiteY2" fmla="*/ 15532 h 15532"/>
              <a:gd name="connsiteX3" fmla="*/ 8229 w 10795"/>
              <a:gd name="connsiteY3" fmla="*/ 0 h 15532"/>
              <a:gd name="connsiteX4" fmla="*/ 2895 w 10795"/>
              <a:gd name="connsiteY4" fmla="*/ 0 h 1553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0795" h="15532">
                <a:moveTo>
                  <a:pt x="2895" y="0"/>
                </a:moveTo>
                <a:lnTo>
                  <a:pt x="0" y="15532"/>
                </a:lnTo>
                <a:lnTo>
                  <a:pt x="10794" y="15532"/>
                </a:lnTo>
                <a:lnTo>
                  <a:pt x="8229" y="0"/>
                </a:lnTo>
                <a:lnTo>
                  <a:pt x="2895" y="0"/>
                </a:lnTo>
              </a:path>
            </a:pathLst>
          </a:custGeom>
          <a:solidFill>
            <a:srgbClr val="E584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1" name="Freeform 3"/>
          <p:cNvSpPr/>
          <p:nvPr/>
        </p:nvSpPr>
        <p:spPr>
          <a:xfrm>
            <a:off x="2043352" y="482395"/>
            <a:ext cx="14693" cy="28206"/>
          </a:xfrm>
          <a:custGeom>
            <a:avLst/>
            <a:gdLst>
              <a:gd name="connsiteX0" fmla="*/ 14554 w 14693"/>
              <a:gd name="connsiteY0" fmla="*/ 24942 h 28206"/>
              <a:gd name="connsiteX1" fmla="*/ 12306 w 14693"/>
              <a:gd name="connsiteY1" fmla="*/ 20624 h 28206"/>
              <a:gd name="connsiteX2" fmla="*/ 12344 w 14693"/>
              <a:gd name="connsiteY2" fmla="*/ 20294 h 28206"/>
              <a:gd name="connsiteX3" fmla="*/ 12623 w 14693"/>
              <a:gd name="connsiteY3" fmla="*/ 17081 h 28206"/>
              <a:gd name="connsiteX4" fmla="*/ 13030 w 14693"/>
              <a:gd name="connsiteY4" fmla="*/ 16789 h 28206"/>
              <a:gd name="connsiteX5" fmla="*/ 13195 w 14693"/>
              <a:gd name="connsiteY5" fmla="*/ 14808 h 28206"/>
              <a:gd name="connsiteX6" fmla="*/ 14109 w 14693"/>
              <a:gd name="connsiteY6" fmla="*/ 12065 h 28206"/>
              <a:gd name="connsiteX7" fmla="*/ 12623 w 14693"/>
              <a:gd name="connsiteY7" fmla="*/ 5537 h 28206"/>
              <a:gd name="connsiteX8" fmla="*/ 12382 w 14693"/>
              <a:gd name="connsiteY8" fmla="*/ 4800 h 28206"/>
              <a:gd name="connsiteX9" fmla="*/ 9766 w 14693"/>
              <a:gd name="connsiteY9" fmla="*/ 3454 h 28206"/>
              <a:gd name="connsiteX10" fmla="*/ 9144 w 14693"/>
              <a:gd name="connsiteY10" fmla="*/ 3302 h 28206"/>
              <a:gd name="connsiteX11" fmla="*/ 9296 w 14693"/>
              <a:gd name="connsiteY11" fmla="*/ 2921 h 28206"/>
              <a:gd name="connsiteX12" fmla="*/ 9321 w 14693"/>
              <a:gd name="connsiteY12" fmla="*/ 2197 h 28206"/>
              <a:gd name="connsiteX13" fmla="*/ 9321 w 14693"/>
              <a:gd name="connsiteY13" fmla="*/ 1752 h 28206"/>
              <a:gd name="connsiteX14" fmla="*/ 9562 w 14693"/>
              <a:gd name="connsiteY14" fmla="*/ 1066 h 28206"/>
              <a:gd name="connsiteX15" fmla="*/ 8153 w 14693"/>
              <a:gd name="connsiteY15" fmla="*/ 0 h 28206"/>
              <a:gd name="connsiteX16" fmla="*/ 5499 w 14693"/>
              <a:gd name="connsiteY16" fmla="*/ 1155 h 28206"/>
              <a:gd name="connsiteX17" fmla="*/ 4508 w 14693"/>
              <a:gd name="connsiteY17" fmla="*/ 1676 h 28206"/>
              <a:gd name="connsiteX18" fmla="*/ 5740 w 14693"/>
              <a:gd name="connsiteY18" fmla="*/ 2374 h 28206"/>
              <a:gd name="connsiteX19" fmla="*/ 5664 w 14693"/>
              <a:gd name="connsiteY19" fmla="*/ 3175 h 28206"/>
              <a:gd name="connsiteX20" fmla="*/ 5613 w 14693"/>
              <a:gd name="connsiteY20" fmla="*/ 3416 h 28206"/>
              <a:gd name="connsiteX21" fmla="*/ 5956 w 14693"/>
              <a:gd name="connsiteY21" fmla="*/ 3505 h 28206"/>
              <a:gd name="connsiteX22" fmla="*/ 6057 w 14693"/>
              <a:gd name="connsiteY22" fmla="*/ 4343 h 28206"/>
              <a:gd name="connsiteX23" fmla="*/ 6540 w 14693"/>
              <a:gd name="connsiteY23" fmla="*/ 4800 h 28206"/>
              <a:gd name="connsiteX24" fmla="*/ 6362 w 14693"/>
              <a:gd name="connsiteY24" fmla="*/ 5080 h 28206"/>
              <a:gd name="connsiteX25" fmla="*/ 6083 w 14693"/>
              <a:gd name="connsiteY25" fmla="*/ 9537 h 28206"/>
              <a:gd name="connsiteX26" fmla="*/ 5371 w 14693"/>
              <a:gd name="connsiteY26" fmla="*/ 10096 h 28206"/>
              <a:gd name="connsiteX27" fmla="*/ 4914 w 14693"/>
              <a:gd name="connsiteY27" fmla="*/ 10795 h 28206"/>
              <a:gd name="connsiteX28" fmla="*/ 3771 w 14693"/>
              <a:gd name="connsiteY28" fmla="*/ 10960 h 28206"/>
              <a:gd name="connsiteX29" fmla="*/ 3416 w 14693"/>
              <a:gd name="connsiteY29" fmla="*/ 12395 h 28206"/>
              <a:gd name="connsiteX30" fmla="*/ 3416 w 14693"/>
              <a:gd name="connsiteY30" fmla="*/ 12915 h 28206"/>
              <a:gd name="connsiteX31" fmla="*/ 253 w 14693"/>
              <a:gd name="connsiteY31" fmla="*/ 26492 h 28206"/>
              <a:gd name="connsiteX32" fmla="*/ 0 w 14693"/>
              <a:gd name="connsiteY32" fmla="*/ 27025 h 28206"/>
              <a:gd name="connsiteX33" fmla="*/ 241 w 14693"/>
              <a:gd name="connsiteY33" fmla="*/ 27228 h 28206"/>
              <a:gd name="connsiteX34" fmla="*/ 634 w 14693"/>
              <a:gd name="connsiteY34" fmla="*/ 27114 h 28206"/>
              <a:gd name="connsiteX35" fmla="*/ 533 w 14693"/>
              <a:gd name="connsiteY35" fmla="*/ 26619 h 28206"/>
              <a:gd name="connsiteX36" fmla="*/ 3886 w 14693"/>
              <a:gd name="connsiteY36" fmla="*/ 12395 h 28206"/>
              <a:gd name="connsiteX37" fmla="*/ 4483 w 14693"/>
              <a:gd name="connsiteY37" fmla="*/ 12166 h 28206"/>
              <a:gd name="connsiteX38" fmla="*/ 4787 w 14693"/>
              <a:gd name="connsiteY38" fmla="*/ 12166 h 28206"/>
              <a:gd name="connsiteX39" fmla="*/ 4914 w 14693"/>
              <a:gd name="connsiteY39" fmla="*/ 12750 h 28206"/>
              <a:gd name="connsiteX40" fmla="*/ 4737 w 14693"/>
              <a:gd name="connsiteY40" fmla="*/ 13220 h 28206"/>
              <a:gd name="connsiteX41" fmla="*/ 5143 w 14693"/>
              <a:gd name="connsiteY41" fmla="*/ 13042 h 28206"/>
              <a:gd name="connsiteX42" fmla="*/ 5016 w 14693"/>
              <a:gd name="connsiteY42" fmla="*/ 12001 h 28206"/>
              <a:gd name="connsiteX43" fmla="*/ 5727 w 14693"/>
              <a:gd name="connsiteY43" fmla="*/ 11518 h 28206"/>
              <a:gd name="connsiteX44" fmla="*/ 5562 w 14693"/>
              <a:gd name="connsiteY44" fmla="*/ 16319 h 28206"/>
              <a:gd name="connsiteX45" fmla="*/ 6426 w 14693"/>
              <a:gd name="connsiteY45" fmla="*/ 16319 h 28206"/>
              <a:gd name="connsiteX46" fmla="*/ 6197 w 14693"/>
              <a:gd name="connsiteY46" fmla="*/ 20561 h 28206"/>
              <a:gd name="connsiteX47" fmla="*/ 6997 w 14693"/>
              <a:gd name="connsiteY47" fmla="*/ 25844 h 28206"/>
              <a:gd name="connsiteX48" fmla="*/ 7061 w 14693"/>
              <a:gd name="connsiteY48" fmla="*/ 27025 h 28206"/>
              <a:gd name="connsiteX49" fmla="*/ 5562 w 14693"/>
              <a:gd name="connsiteY49" fmla="*/ 27457 h 28206"/>
              <a:gd name="connsiteX50" fmla="*/ 7061 w 14693"/>
              <a:gd name="connsiteY50" fmla="*/ 28206 h 28206"/>
              <a:gd name="connsiteX51" fmla="*/ 8788 w 14693"/>
              <a:gd name="connsiteY51" fmla="*/ 27965 h 28206"/>
              <a:gd name="connsiteX52" fmla="*/ 8839 w 14693"/>
              <a:gd name="connsiteY52" fmla="*/ 28206 h 28206"/>
              <a:gd name="connsiteX53" fmla="*/ 10299 w 14693"/>
              <a:gd name="connsiteY53" fmla="*/ 28206 h 28206"/>
              <a:gd name="connsiteX54" fmla="*/ 10299 w 14693"/>
              <a:gd name="connsiteY54" fmla="*/ 27000 h 28206"/>
              <a:gd name="connsiteX55" fmla="*/ 10490 w 14693"/>
              <a:gd name="connsiteY55" fmla="*/ 26911 h 28206"/>
              <a:gd name="connsiteX56" fmla="*/ 9016 w 14693"/>
              <a:gd name="connsiteY56" fmla="*/ 20535 h 28206"/>
              <a:gd name="connsiteX57" fmla="*/ 9067 w 14693"/>
              <a:gd name="connsiteY57" fmla="*/ 19786 h 28206"/>
              <a:gd name="connsiteX58" fmla="*/ 9880 w 14693"/>
              <a:gd name="connsiteY58" fmla="*/ 21513 h 28206"/>
              <a:gd name="connsiteX59" fmla="*/ 11277 w 14693"/>
              <a:gd name="connsiteY59" fmla="*/ 23901 h 28206"/>
              <a:gd name="connsiteX60" fmla="*/ 12471 w 14693"/>
              <a:gd name="connsiteY60" fmla="*/ 26212 h 28206"/>
              <a:gd name="connsiteX61" fmla="*/ 12700 w 14693"/>
              <a:gd name="connsiteY61" fmla="*/ 26377 h 28206"/>
              <a:gd name="connsiteX62" fmla="*/ 12585 w 14693"/>
              <a:gd name="connsiteY62" fmla="*/ 28105 h 28206"/>
              <a:gd name="connsiteX63" fmla="*/ 13919 w 14693"/>
              <a:gd name="connsiteY63" fmla="*/ 27863 h 28206"/>
              <a:gd name="connsiteX64" fmla="*/ 14541 w 14693"/>
              <a:gd name="connsiteY64" fmla="*/ 25920 h 28206"/>
              <a:gd name="connsiteX65" fmla="*/ 14693 w 14693"/>
              <a:gd name="connsiteY65" fmla="*/ 25501 h 28206"/>
              <a:gd name="connsiteX66" fmla="*/ 14554 w 14693"/>
              <a:gd name="connsiteY66" fmla="*/ 24942 h 2820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</a:cxnLst>
            <a:rect l="l" t="t" r="r" b="b"/>
            <a:pathLst>
              <a:path w="14693" h="28206">
                <a:moveTo>
                  <a:pt x="14554" y="24942"/>
                </a:moveTo>
                <a:cubicBezTo>
                  <a:pt x="14554" y="24942"/>
                  <a:pt x="12966" y="20993"/>
                  <a:pt x="12306" y="20624"/>
                </a:cubicBezTo>
                <a:cubicBezTo>
                  <a:pt x="12306" y="20345"/>
                  <a:pt x="12344" y="20294"/>
                  <a:pt x="12344" y="20294"/>
                </a:cubicBezTo>
                <a:cubicBezTo>
                  <a:pt x="12344" y="20294"/>
                  <a:pt x="12928" y="17703"/>
                  <a:pt x="12623" y="17081"/>
                </a:cubicBezTo>
                <a:cubicBezTo>
                  <a:pt x="13068" y="16865"/>
                  <a:pt x="13030" y="16789"/>
                  <a:pt x="13030" y="16789"/>
                </a:cubicBezTo>
                <a:lnTo>
                  <a:pt x="13195" y="14808"/>
                </a:lnTo>
                <a:cubicBezTo>
                  <a:pt x="13195" y="14808"/>
                  <a:pt x="14109" y="13309"/>
                  <a:pt x="14109" y="12065"/>
                </a:cubicBezTo>
                <a:cubicBezTo>
                  <a:pt x="14109" y="10820"/>
                  <a:pt x="12928" y="6096"/>
                  <a:pt x="12623" y="5537"/>
                </a:cubicBezTo>
                <a:cubicBezTo>
                  <a:pt x="12560" y="5130"/>
                  <a:pt x="12382" y="4800"/>
                  <a:pt x="12382" y="4800"/>
                </a:cubicBezTo>
                <a:cubicBezTo>
                  <a:pt x="12382" y="4800"/>
                  <a:pt x="10680" y="3733"/>
                  <a:pt x="9766" y="3454"/>
                </a:cubicBezTo>
                <a:cubicBezTo>
                  <a:pt x="9613" y="3378"/>
                  <a:pt x="9144" y="3302"/>
                  <a:pt x="9144" y="3302"/>
                </a:cubicBezTo>
                <a:lnTo>
                  <a:pt x="9296" y="2921"/>
                </a:lnTo>
                <a:cubicBezTo>
                  <a:pt x="9296" y="2921"/>
                  <a:pt x="9664" y="2260"/>
                  <a:pt x="9321" y="2197"/>
                </a:cubicBezTo>
                <a:cubicBezTo>
                  <a:pt x="9296" y="1930"/>
                  <a:pt x="9321" y="1752"/>
                  <a:pt x="9321" y="1752"/>
                </a:cubicBezTo>
                <a:cubicBezTo>
                  <a:pt x="9321" y="1752"/>
                  <a:pt x="9651" y="1371"/>
                  <a:pt x="9562" y="1066"/>
                </a:cubicBezTo>
                <a:cubicBezTo>
                  <a:pt x="9474" y="774"/>
                  <a:pt x="9181" y="0"/>
                  <a:pt x="8153" y="0"/>
                </a:cubicBezTo>
                <a:cubicBezTo>
                  <a:pt x="7099" y="0"/>
                  <a:pt x="6032" y="711"/>
                  <a:pt x="5499" y="1155"/>
                </a:cubicBezTo>
                <a:cubicBezTo>
                  <a:pt x="5003" y="1562"/>
                  <a:pt x="4508" y="1676"/>
                  <a:pt x="4508" y="1676"/>
                </a:cubicBezTo>
                <a:cubicBezTo>
                  <a:pt x="4508" y="1676"/>
                  <a:pt x="4368" y="2349"/>
                  <a:pt x="5740" y="2374"/>
                </a:cubicBezTo>
                <a:cubicBezTo>
                  <a:pt x="5791" y="2984"/>
                  <a:pt x="5816" y="2997"/>
                  <a:pt x="5664" y="3175"/>
                </a:cubicBezTo>
                <a:cubicBezTo>
                  <a:pt x="5524" y="3378"/>
                  <a:pt x="5613" y="3416"/>
                  <a:pt x="5613" y="3416"/>
                </a:cubicBezTo>
                <a:lnTo>
                  <a:pt x="5956" y="3505"/>
                </a:lnTo>
                <a:cubicBezTo>
                  <a:pt x="5956" y="3505"/>
                  <a:pt x="5994" y="4076"/>
                  <a:pt x="6057" y="4343"/>
                </a:cubicBezTo>
                <a:cubicBezTo>
                  <a:pt x="6095" y="4584"/>
                  <a:pt x="6540" y="4800"/>
                  <a:pt x="6540" y="4800"/>
                </a:cubicBezTo>
                <a:lnTo>
                  <a:pt x="6362" y="5080"/>
                </a:lnTo>
                <a:lnTo>
                  <a:pt x="6083" y="9537"/>
                </a:lnTo>
                <a:cubicBezTo>
                  <a:pt x="6083" y="9537"/>
                  <a:pt x="5448" y="9982"/>
                  <a:pt x="5371" y="10096"/>
                </a:cubicBezTo>
                <a:cubicBezTo>
                  <a:pt x="5270" y="10210"/>
                  <a:pt x="5346" y="10731"/>
                  <a:pt x="4914" y="10795"/>
                </a:cubicBezTo>
                <a:cubicBezTo>
                  <a:pt x="4432" y="10871"/>
                  <a:pt x="3771" y="10960"/>
                  <a:pt x="3771" y="10960"/>
                </a:cubicBezTo>
                <a:cubicBezTo>
                  <a:pt x="3771" y="10960"/>
                  <a:pt x="3276" y="12065"/>
                  <a:pt x="3416" y="12395"/>
                </a:cubicBezTo>
                <a:cubicBezTo>
                  <a:pt x="3517" y="12750"/>
                  <a:pt x="3416" y="12915"/>
                  <a:pt x="3416" y="12915"/>
                </a:cubicBezTo>
                <a:lnTo>
                  <a:pt x="253" y="26492"/>
                </a:lnTo>
                <a:lnTo>
                  <a:pt x="0" y="27025"/>
                </a:lnTo>
                <a:cubicBezTo>
                  <a:pt x="0" y="27025"/>
                  <a:pt x="0" y="27190"/>
                  <a:pt x="241" y="27228"/>
                </a:cubicBezTo>
                <a:cubicBezTo>
                  <a:pt x="469" y="27266"/>
                  <a:pt x="634" y="27114"/>
                  <a:pt x="634" y="27114"/>
                </a:cubicBezTo>
                <a:lnTo>
                  <a:pt x="533" y="26619"/>
                </a:lnTo>
                <a:lnTo>
                  <a:pt x="3886" y="12395"/>
                </a:lnTo>
                <a:cubicBezTo>
                  <a:pt x="3886" y="12395"/>
                  <a:pt x="4343" y="12395"/>
                  <a:pt x="4483" y="12166"/>
                </a:cubicBezTo>
                <a:cubicBezTo>
                  <a:pt x="4737" y="12090"/>
                  <a:pt x="4787" y="12166"/>
                  <a:pt x="4787" y="12166"/>
                </a:cubicBezTo>
                <a:cubicBezTo>
                  <a:pt x="4787" y="12166"/>
                  <a:pt x="4927" y="12420"/>
                  <a:pt x="4914" y="12750"/>
                </a:cubicBezTo>
                <a:cubicBezTo>
                  <a:pt x="4864" y="13081"/>
                  <a:pt x="4737" y="13220"/>
                  <a:pt x="4737" y="13220"/>
                </a:cubicBezTo>
                <a:cubicBezTo>
                  <a:pt x="4737" y="13220"/>
                  <a:pt x="5016" y="13474"/>
                  <a:pt x="5143" y="13042"/>
                </a:cubicBezTo>
                <a:cubicBezTo>
                  <a:pt x="5245" y="12598"/>
                  <a:pt x="5016" y="12001"/>
                  <a:pt x="5016" y="12001"/>
                </a:cubicBezTo>
                <a:lnTo>
                  <a:pt x="5727" y="11518"/>
                </a:lnTo>
                <a:lnTo>
                  <a:pt x="5562" y="16319"/>
                </a:lnTo>
                <a:lnTo>
                  <a:pt x="6426" y="16319"/>
                </a:lnTo>
                <a:cubicBezTo>
                  <a:pt x="6426" y="16319"/>
                  <a:pt x="6184" y="18948"/>
                  <a:pt x="6197" y="20561"/>
                </a:cubicBezTo>
                <a:cubicBezTo>
                  <a:pt x="6235" y="22148"/>
                  <a:pt x="6997" y="25844"/>
                  <a:pt x="6997" y="25844"/>
                </a:cubicBezTo>
                <a:lnTo>
                  <a:pt x="7061" y="27025"/>
                </a:lnTo>
                <a:cubicBezTo>
                  <a:pt x="7061" y="27025"/>
                  <a:pt x="5562" y="27000"/>
                  <a:pt x="5562" y="27457"/>
                </a:cubicBezTo>
                <a:cubicBezTo>
                  <a:pt x="5562" y="27927"/>
                  <a:pt x="6273" y="28244"/>
                  <a:pt x="7061" y="28206"/>
                </a:cubicBezTo>
                <a:cubicBezTo>
                  <a:pt x="7835" y="28130"/>
                  <a:pt x="8788" y="27965"/>
                  <a:pt x="8788" y="27965"/>
                </a:cubicBezTo>
                <a:lnTo>
                  <a:pt x="8839" y="28206"/>
                </a:lnTo>
                <a:lnTo>
                  <a:pt x="10299" y="28206"/>
                </a:lnTo>
                <a:lnTo>
                  <a:pt x="10299" y="27000"/>
                </a:lnTo>
                <a:lnTo>
                  <a:pt x="10490" y="26911"/>
                </a:lnTo>
                <a:cubicBezTo>
                  <a:pt x="10490" y="26911"/>
                  <a:pt x="9664" y="21615"/>
                  <a:pt x="9016" y="20535"/>
                </a:cubicBezTo>
                <a:cubicBezTo>
                  <a:pt x="8978" y="19862"/>
                  <a:pt x="9067" y="19786"/>
                  <a:pt x="9067" y="19786"/>
                </a:cubicBezTo>
                <a:cubicBezTo>
                  <a:pt x="9067" y="19786"/>
                  <a:pt x="9410" y="20853"/>
                  <a:pt x="9880" y="21513"/>
                </a:cubicBezTo>
                <a:cubicBezTo>
                  <a:pt x="10350" y="22199"/>
                  <a:pt x="10756" y="23279"/>
                  <a:pt x="11277" y="23901"/>
                </a:cubicBezTo>
                <a:cubicBezTo>
                  <a:pt x="11772" y="24561"/>
                  <a:pt x="12166" y="26073"/>
                  <a:pt x="12471" y="26212"/>
                </a:cubicBezTo>
                <a:cubicBezTo>
                  <a:pt x="12661" y="26327"/>
                  <a:pt x="12700" y="26377"/>
                  <a:pt x="12700" y="26377"/>
                </a:cubicBezTo>
                <a:lnTo>
                  <a:pt x="12585" y="28105"/>
                </a:lnTo>
                <a:cubicBezTo>
                  <a:pt x="12585" y="28105"/>
                  <a:pt x="13550" y="28206"/>
                  <a:pt x="13919" y="27863"/>
                </a:cubicBezTo>
                <a:cubicBezTo>
                  <a:pt x="14300" y="27495"/>
                  <a:pt x="14503" y="26949"/>
                  <a:pt x="14541" y="25920"/>
                </a:cubicBezTo>
                <a:cubicBezTo>
                  <a:pt x="14693" y="25615"/>
                  <a:pt x="14693" y="25501"/>
                  <a:pt x="14693" y="25501"/>
                </a:cubicBezTo>
                <a:lnTo>
                  <a:pt x="14554" y="24942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2" name="Freeform 3"/>
          <p:cNvSpPr/>
          <p:nvPr/>
        </p:nvSpPr>
        <p:spPr>
          <a:xfrm>
            <a:off x="2031364" y="482837"/>
            <a:ext cx="11849" cy="27292"/>
          </a:xfrm>
          <a:custGeom>
            <a:avLst/>
            <a:gdLst>
              <a:gd name="connsiteX0" fmla="*/ 7810 w 11849"/>
              <a:gd name="connsiteY0" fmla="*/ 1917 h 27292"/>
              <a:gd name="connsiteX1" fmla="*/ 7937 w 11849"/>
              <a:gd name="connsiteY1" fmla="*/ 1498 h 27292"/>
              <a:gd name="connsiteX2" fmla="*/ 7937 w 11849"/>
              <a:gd name="connsiteY2" fmla="*/ 749 h 27292"/>
              <a:gd name="connsiteX3" fmla="*/ 7416 w 11849"/>
              <a:gd name="connsiteY3" fmla="*/ 139 h 27292"/>
              <a:gd name="connsiteX4" fmla="*/ 5994 w 11849"/>
              <a:gd name="connsiteY4" fmla="*/ 0 h 27292"/>
              <a:gd name="connsiteX5" fmla="*/ 4940 w 11849"/>
              <a:gd name="connsiteY5" fmla="*/ 1117 h 27292"/>
              <a:gd name="connsiteX6" fmla="*/ 4940 w 11849"/>
              <a:gd name="connsiteY6" fmla="*/ 1638 h 27292"/>
              <a:gd name="connsiteX7" fmla="*/ 5143 w 11849"/>
              <a:gd name="connsiteY7" fmla="*/ 1917 h 27292"/>
              <a:gd name="connsiteX8" fmla="*/ 5003 w 11849"/>
              <a:gd name="connsiteY8" fmla="*/ 2247 h 27292"/>
              <a:gd name="connsiteX9" fmla="*/ 5283 w 11849"/>
              <a:gd name="connsiteY9" fmla="*/ 2451 h 27292"/>
              <a:gd name="connsiteX10" fmla="*/ 5092 w 11849"/>
              <a:gd name="connsiteY10" fmla="*/ 2781 h 27292"/>
              <a:gd name="connsiteX11" fmla="*/ 4025 w 11849"/>
              <a:gd name="connsiteY11" fmla="*/ 3416 h 27292"/>
              <a:gd name="connsiteX12" fmla="*/ 1638 w 11849"/>
              <a:gd name="connsiteY12" fmla="*/ 5600 h 27292"/>
              <a:gd name="connsiteX13" fmla="*/ 330 w 11849"/>
              <a:gd name="connsiteY13" fmla="*/ 8826 h 27292"/>
              <a:gd name="connsiteX14" fmla="*/ 0 w 11849"/>
              <a:gd name="connsiteY14" fmla="*/ 10452 h 27292"/>
              <a:gd name="connsiteX15" fmla="*/ 203 w 11849"/>
              <a:gd name="connsiteY15" fmla="*/ 11556 h 27292"/>
              <a:gd name="connsiteX16" fmla="*/ 355 w 11849"/>
              <a:gd name="connsiteY16" fmla="*/ 12395 h 27292"/>
              <a:gd name="connsiteX17" fmla="*/ 2057 w 11849"/>
              <a:gd name="connsiteY17" fmla="*/ 13246 h 27292"/>
              <a:gd name="connsiteX18" fmla="*/ 2501 w 11849"/>
              <a:gd name="connsiteY18" fmla="*/ 13728 h 27292"/>
              <a:gd name="connsiteX19" fmla="*/ 2273 w 11849"/>
              <a:gd name="connsiteY19" fmla="*/ 15722 h 27292"/>
              <a:gd name="connsiteX20" fmla="*/ 2476 w 11849"/>
              <a:gd name="connsiteY20" fmla="*/ 16967 h 27292"/>
              <a:gd name="connsiteX21" fmla="*/ 2565 w 11849"/>
              <a:gd name="connsiteY21" fmla="*/ 20167 h 27292"/>
              <a:gd name="connsiteX22" fmla="*/ 2717 w 11849"/>
              <a:gd name="connsiteY22" fmla="*/ 21031 h 27292"/>
              <a:gd name="connsiteX23" fmla="*/ 2781 w 11849"/>
              <a:gd name="connsiteY23" fmla="*/ 22313 h 27292"/>
              <a:gd name="connsiteX24" fmla="*/ 3695 w 11849"/>
              <a:gd name="connsiteY24" fmla="*/ 22974 h 27292"/>
              <a:gd name="connsiteX25" fmla="*/ 4559 w 11849"/>
              <a:gd name="connsiteY25" fmla="*/ 23418 h 27292"/>
              <a:gd name="connsiteX26" fmla="*/ 4559 w 11849"/>
              <a:gd name="connsiteY26" fmla="*/ 24625 h 27292"/>
              <a:gd name="connsiteX27" fmla="*/ 4445 w 11849"/>
              <a:gd name="connsiteY27" fmla="*/ 25628 h 27292"/>
              <a:gd name="connsiteX28" fmla="*/ 4241 w 11849"/>
              <a:gd name="connsiteY28" fmla="*/ 26809 h 27292"/>
              <a:gd name="connsiteX29" fmla="*/ 5664 w 11849"/>
              <a:gd name="connsiteY29" fmla="*/ 26327 h 27292"/>
              <a:gd name="connsiteX30" fmla="*/ 5714 w 11849"/>
              <a:gd name="connsiteY30" fmla="*/ 24574 h 27292"/>
              <a:gd name="connsiteX31" fmla="*/ 5511 w 11849"/>
              <a:gd name="connsiteY31" fmla="*/ 23279 h 27292"/>
              <a:gd name="connsiteX32" fmla="*/ 6730 w 11849"/>
              <a:gd name="connsiteY32" fmla="*/ 23609 h 27292"/>
              <a:gd name="connsiteX33" fmla="*/ 6667 w 11849"/>
              <a:gd name="connsiteY33" fmla="*/ 25793 h 27292"/>
              <a:gd name="connsiteX34" fmla="*/ 6794 w 11849"/>
              <a:gd name="connsiteY34" fmla="*/ 27177 h 27292"/>
              <a:gd name="connsiteX35" fmla="*/ 8343 w 11849"/>
              <a:gd name="connsiteY35" fmla="*/ 27292 h 27292"/>
              <a:gd name="connsiteX36" fmla="*/ 8216 w 11849"/>
              <a:gd name="connsiteY36" fmla="*/ 26390 h 27292"/>
              <a:gd name="connsiteX37" fmla="*/ 7848 w 11849"/>
              <a:gd name="connsiteY37" fmla="*/ 23837 h 27292"/>
              <a:gd name="connsiteX38" fmla="*/ 8928 w 11849"/>
              <a:gd name="connsiteY38" fmla="*/ 21145 h 27292"/>
              <a:gd name="connsiteX39" fmla="*/ 9321 w 11849"/>
              <a:gd name="connsiteY39" fmla="*/ 14820 h 27292"/>
              <a:gd name="connsiteX40" fmla="*/ 9537 w 11849"/>
              <a:gd name="connsiteY40" fmla="*/ 13677 h 27292"/>
              <a:gd name="connsiteX41" fmla="*/ 10160 w 11849"/>
              <a:gd name="connsiteY41" fmla="*/ 13004 h 27292"/>
              <a:gd name="connsiteX42" fmla="*/ 10401 w 11849"/>
              <a:gd name="connsiteY42" fmla="*/ 12255 h 27292"/>
              <a:gd name="connsiteX43" fmla="*/ 10579 w 11849"/>
              <a:gd name="connsiteY43" fmla="*/ 12395 h 27292"/>
              <a:gd name="connsiteX44" fmla="*/ 10909 w 11849"/>
              <a:gd name="connsiteY44" fmla="*/ 13322 h 27292"/>
              <a:gd name="connsiteX45" fmla="*/ 10909 w 11849"/>
              <a:gd name="connsiteY45" fmla="*/ 13462 h 27292"/>
              <a:gd name="connsiteX46" fmla="*/ 11163 w 11849"/>
              <a:gd name="connsiteY46" fmla="*/ 26682 h 27292"/>
              <a:gd name="connsiteX47" fmla="*/ 11506 w 11849"/>
              <a:gd name="connsiteY47" fmla="*/ 26962 h 27292"/>
              <a:gd name="connsiteX48" fmla="*/ 11506 w 11849"/>
              <a:gd name="connsiteY48" fmla="*/ 26225 h 27292"/>
              <a:gd name="connsiteX49" fmla="*/ 11607 w 11849"/>
              <a:gd name="connsiteY49" fmla="*/ 13296 h 27292"/>
              <a:gd name="connsiteX50" fmla="*/ 11849 w 11849"/>
              <a:gd name="connsiteY50" fmla="*/ 12598 h 27292"/>
              <a:gd name="connsiteX51" fmla="*/ 11607 w 11849"/>
              <a:gd name="connsiteY51" fmla="*/ 10871 h 27292"/>
              <a:gd name="connsiteX52" fmla="*/ 10884 w 11849"/>
              <a:gd name="connsiteY52" fmla="*/ 9334 h 27292"/>
              <a:gd name="connsiteX53" fmla="*/ 10579 w 11849"/>
              <a:gd name="connsiteY53" fmla="*/ 7442 h 27292"/>
              <a:gd name="connsiteX54" fmla="*/ 10045 w 11849"/>
              <a:gd name="connsiteY54" fmla="*/ 6591 h 27292"/>
              <a:gd name="connsiteX55" fmla="*/ 9855 w 11849"/>
              <a:gd name="connsiteY55" fmla="*/ 5943 h 27292"/>
              <a:gd name="connsiteX56" fmla="*/ 9055 w 11849"/>
              <a:gd name="connsiteY56" fmla="*/ 4673 h 27292"/>
              <a:gd name="connsiteX57" fmla="*/ 7366 w 11849"/>
              <a:gd name="connsiteY57" fmla="*/ 3924 h 27292"/>
              <a:gd name="connsiteX58" fmla="*/ 7302 w 11849"/>
              <a:gd name="connsiteY58" fmla="*/ 3530 h 27292"/>
              <a:gd name="connsiteX59" fmla="*/ 7721 w 11849"/>
              <a:gd name="connsiteY59" fmla="*/ 2717 h 27292"/>
              <a:gd name="connsiteX60" fmla="*/ 7810 w 11849"/>
              <a:gd name="connsiteY60" fmla="*/ 1917 h 2729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</a:cxnLst>
            <a:rect l="l" t="t" r="r" b="b"/>
            <a:pathLst>
              <a:path w="11849" h="27292">
                <a:moveTo>
                  <a:pt x="7810" y="1917"/>
                </a:moveTo>
                <a:lnTo>
                  <a:pt x="7937" y="1498"/>
                </a:lnTo>
                <a:lnTo>
                  <a:pt x="7937" y="749"/>
                </a:lnTo>
                <a:lnTo>
                  <a:pt x="7416" y="139"/>
                </a:lnTo>
                <a:cubicBezTo>
                  <a:pt x="7416" y="139"/>
                  <a:pt x="6489" y="-38"/>
                  <a:pt x="5994" y="0"/>
                </a:cubicBezTo>
                <a:cubicBezTo>
                  <a:pt x="5511" y="38"/>
                  <a:pt x="5003" y="812"/>
                  <a:pt x="4940" y="1117"/>
                </a:cubicBezTo>
                <a:cubicBezTo>
                  <a:pt x="4813" y="1219"/>
                  <a:pt x="4749" y="1498"/>
                  <a:pt x="4940" y="1638"/>
                </a:cubicBezTo>
                <a:cubicBezTo>
                  <a:pt x="5118" y="1777"/>
                  <a:pt x="5143" y="1917"/>
                  <a:pt x="5143" y="1917"/>
                </a:cubicBezTo>
                <a:cubicBezTo>
                  <a:pt x="5143" y="1917"/>
                  <a:pt x="4952" y="2146"/>
                  <a:pt x="5003" y="2247"/>
                </a:cubicBezTo>
                <a:cubicBezTo>
                  <a:pt x="5092" y="2324"/>
                  <a:pt x="5283" y="2311"/>
                  <a:pt x="5283" y="2451"/>
                </a:cubicBezTo>
                <a:cubicBezTo>
                  <a:pt x="5283" y="2578"/>
                  <a:pt x="5283" y="2819"/>
                  <a:pt x="5092" y="2781"/>
                </a:cubicBezTo>
                <a:cubicBezTo>
                  <a:pt x="4864" y="2768"/>
                  <a:pt x="4127" y="3048"/>
                  <a:pt x="4025" y="3416"/>
                </a:cubicBezTo>
                <a:cubicBezTo>
                  <a:pt x="3898" y="3581"/>
                  <a:pt x="2743" y="3949"/>
                  <a:pt x="1638" y="5600"/>
                </a:cubicBezTo>
                <a:cubicBezTo>
                  <a:pt x="533" y="7251"/>
                  <a:pt x="330" y="8153"/>
                  <a:pt x="330" y="8826"/>
                </a:cubicBezTo>
                <a:cubicBezTo>
                  <a:pt x="330" y="9499"/>
                  <a:pt x="203" y="10109"/>
                  <a:pt x="0" y="10452"/>
                </a:cubicBezTo>
                <a:cubicBezTo>
                  <a:pt x="-203" y="10756"/>
                  <a:pt x="152" y="11366"/>
                  <a:pt x="203" y="11556"/>
                </a:cubicBezTo>
                <a:cubicBezTo>
                  <a:pt x="254" y="11722"/>
                  <a:pt x="330" y="12153"/>
                  <a:pt x="355" y="12395"/>
                </a:cubicBezTo>
                <a:cubicBezTo>
                  <a:pt x="393" y="12649"/>
                  <a:pt x="1041" y="13855"/>
                  <a:pt x="2057" y="13246"/>
                </a:cubicBezTo>
                <a:cubicBezTo>
                  <a:pt x="2298" y="13080"/>
                  <a:pt x="2565" y="13322"/>
                  <a:pt x="2501" y="13728"/>
                </a:cubicBezTo>
                <a:cubicBezTo>
                  <a:pt x="2425" y="14109"/>
                  <a:pt x="2273" y="15722"/>
                  <a:pt x="2273" y="15722"/>
                </a:cubicBezTo>
                <a:cubicBezTo>
                  <a:pt x="2273" y="15722"/>
                  <a:pt x="2298" y="16408"/>
                  <a:pt x="2476" y="16967"/>
                </a:cubicBezTo>
                <a:cubicBezTo>
                  <a:pt x="2654" y="17500"/>
                  <a:pt x="2565" y="20167"/>
                  <a:pt x="2565" y="20167"/>
                </a:cubicBezTo>
                <a:cubicBezTo>
                  <a:pt x="2565" y="20167"/>
                  <a:pt x="2628" y="20777"/>
                  <a:pt x="2717" y="21031"/>
                </a:cubicBezTo>
                <a:cubicBezTo>
                  <a:pt x="2819" y="21272"/>
                  <a:pt x="2781" y="22313"/>
                  <a:pt x="2781" y="22313"/>
                </a:cubicBezTo>
                <a:cubicBezTo>
                  <a:pt x="2781" y="22313"/>
                  <a:pt x="3289" y="22948"/>
                  <a:pt x="3695" y="22974"/>
                </a:cubicBezTo>
                <a:cubicBezTo>
                  <a:pt x="4064" y="22999"/>
                  <a:pt x="4356" y="22898"/>
                  <a:pt x="4559" y="23418"/>
                </a:cubicBezTo>
                <a:cubicBezTo>
                  <a:pt x="4762" y="23939"/>
                  <a:pt x="4483" y="24206"/>
                  <a:pt x="4559" y="24625"/>
                </a:cubicBezTo>
                <a:cubicBezTo>
                  <a:pt x="4610" y="25044"/>
                  <a:pt x="4610" y="25260"/>
                  <a:pt x="4445" y="25628"/>
                </a:cubicBezTo>
                <a:cubicBezTo>
                  <a:pt x="4267" y="26022"/>
                  <a:pt x="3873" y="26657"/>
                  <a:pt x="4241" y="26809"/>
                </a:cubicBezTo>
                <a:cubicBezTo>
                  <a:pt x="4610" y="26949"/>
                  <a:pt x="5384" y="26873"/>
                  <a:pt x="5664" y="26327"/>
                </a:cubicBezTo>
                <a:cubicBezTo>
                  <a:pt x="5931" y="25768"/>
                  <a:pt x="5753" y="24993"/>
                  <a:pt x="5714" y="24574"/>
                </a:cubicBezTo>
                <a:cubicBezTo>
                  <a:pt x="5676" y="24155"/>
                  <a:pt x="5207" y="23329"/>
                  <a:pt x="5511" y="23279"/>
                </a:cubicBezTo>
                <a:cubicBezTo>
                  <a:pt x="5816" y="23228"/>
                  <a:pt x="6489" y="23647"/>
                  <a:pt x="6730" y="23609"/>
                </a:cubicBezTo>
                <a:cubicBezTo>
                  <a:pt x="6896" y="23977"/>
                  <a:pt x="6794" y="25285"/>
                  <a:pt x="6667" y="25793"/>
                </a:cubicBezTo>
                <a:cubicBezTo>
                  <a:pt x="6578" y="26301"/>
                  <a:pt x="6337" y="26923"/>
                  <a:pt x="6794" y="27177"/>
                </a:cubicBezTo>
                <a:cubicBezTo>
                  <a:pt x="7264" y="27419"/>
                  <a:pt x="8026" y="27317"/>
                  <a:pt x="8343" y="27292"/>
                </a:cubicBezTo>
                <a:cubicBezTo>
                  <a:pt x="8636" y="27266"/>
                  <a:pt x="8508" y="26784"/>
                  <a:pt x="8216" y="26390"/>
                </a:cubicBezTo>
                <a:cubicBezTo>
                  <a:pt x="7950" y="25996"/>
                  <a:pt x="7810" y="25184"/>
                  <a:pt x="7848" y="23837"/>
                </a:cubicBezTo>
                <a:cubicBezTo>
                  <a:pt x="8153" y="23494"/>
                  <a:pt x="8724" y="23698"/>
                  <a:pt x="8928" y="21145"/>
                </a:cubicBezTo>
                <a:cubicBezTo>
                  <a:pt x="9182" y="19850"/>
                  <a:pt x="9499" y="15976"/>
                  <a:pt x="9321" y="14820"/>
                </a:cubicBezTo>
                <a:cubicBezTo>
                  <a:pt x="9537" y="14236"/>
                  <a:pt x="9588" y="14160"/>
                  <a:pt x="9537" y="13677"/>
                </a:cubicBezTo>
                <a:cubicBezTo>
                  <a:pt x="9740" y="13373"/>
                  <a:pt x="9905" y="13004"/>
                  <a:pt x="10160" y="13004"/>
                </a:cubicBezTo>
                <a:cubicBezTo>
                  <a:pt x="10426" y="13004"/>
                  <a:pt x="10401" y="12255"/>
                  <a:pt x="10401" y="12255"/>
                </a:cubicBezTo>
                <a:cubicBezTo>
                  <a:pt x="10401" y="12255"/>
                  <a:pt x="10528" y="12217"/>
                  <a:pt x="10579" y="12395"/>
                </a:cubicBezTo>
                <a:cubicBezTo>
                  <a:pt x="10629" y="12585"/>
                  <a:pt x="10896" y="13080"/>
                  <a:pt x="10909" y="13322"/>
                </a:cubicBezTo>
                <a:cubicBezTo>
                  <a:pt x="10934" y="13576"/>
                  <a:pt x="10909" y="13462"/>
                  <a:pt x="10909" y="13462"/>
                </a:cubicBezTo>
                <a:lnTo>
                  <a:pt x="11163" y="26682"/>
                </a:lnTo>
                <a:cubicBezTo>
                  <a:pt x="11163" y="26682"/>
                  <a:pt x="11265" y="27025"/>
                  <a:pt x="11506" y="26962"/>
                </a:cubicBezTo>
                <a:cubicBezTo>
                  <a:pt x="11747" y="26923"/>
                  <a:pt x="11506" y="26225"/>
                  <a:pt x="11506" y="26225"/>
                </a:cubicBezTo>
                <a:lnTo>
                  <a:pt x="11607" y="13296"/>
                </a:lnTo>
                <a:cubicBezTo>
                  <a:pt x="11607" y="13296"/>
                  <a:pt x="11607" y="12687"/>
                  <a:pt x="11849" y="12598"/>
                </a:cubicBezTo>
                <a:cubicBezTo>
                  <a:pt x="12103" y="12547"/>
                  <a:pt x="12001" y="11404"/>
                  <a:pt x="11607" y="10871"/>
                </a:cubicBezTo>
                <a:cubicBezTo>
                  <a:pt x="11201" y="10350"/>
                  <a:pt x="10858" y="9944"/>
                  <a:pt x="10884" y="9334"/>
                </a:cubicBezTo>
                <a:cubicBezTo>
                  <a:pt x="10896" y="8737"/>
                  <a:pt x="10845" y="7962"/>
                  <a:pt x="10579" y="7442"/>
                </a:cubicBezTo>
                <a:cubicBezTo>
                  <a:pt x="10337" y="6946"/>
                  <a:pt x="10045" y="6591"/>
                  <a:pt x="10045" y="6591"/>
                </a:cubicBezTo>
                <a:cubicBezTo>
                  <a:pt x="10045" y="6591"/>
                  <a:pt x="9905" y="6388"/>
                  <a:pt x="9855" y="5943"/>
                </a:cubicBezTo>
                <a:cubicBezTo>
                  <a:pt x="9817" y="5511"/>
                  <a:pt x="9613" y="5003"/>
                  <a:pt x="9055" y="4673"/>
                </a:cubicBezTo>
                <a:cubicBezTo>
                  <a:pt x="8508" y="4356"/>
                  <a:pt x="7899" y="3924"/>
                  <a:pt x="7366" y="3924"/>
                </a:cubicBezTo>
                <a:cubicBezTo>
                  <a:pt x="7124" y="3924"/>
                  <a:pt x="7124" y="3657"/>
                  <a:pt x="7302" y="3530"/>
                </a:cubicBezTo>
                <a:cubicBezTo>
                  <a:pt x="7480" y="3416"/>
                  <a:pt x="7683" y="3187"/>
                  <a:pt x="7721" y="2717"/>
                </a:cubicBezTo>
                <a:cubicBezTo>
                  <a:pt x="7747" y="2374"/>
                  <a:pt x="7632" y="2057"/>
                  <a:pt x="7810" y="1917"/>
                </a:cubicBez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00" y="177800"/>
            <a:ext cx="673100" cy="673100"/>
          </a:xfrm>
          <a:prstGeom prst="rect">
            <a:avLst/>
          </a:prstGeom>
          <a:noFill/>
        </p:spPr>
      </p:pic>
      <p:pic>
        <p:nvPicPr>
          <p:cNvPr id="105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48700" y="304800"/>
            <a:ext cx="342900" cy="393700"/>
          </a:xfrm>
          <a:prstGeom prst="rect">
            <a:avLst/>
          </a:prstGeom>
          <a:noFill/>
        </p:spPr>
      </p:pic>
      <p:pic>
        <p:nvPicPr>
          <p:cNvPr id="1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88400" y="749300"/>
            <a:ext cx="190500" cy="76200"/>
          </a:xfrm>
          <a:prstGeom prst="rect">
            <a:avLst/>
          </a:prstGeom>
          <a:noFill/>
        </p:spPr>
      </p:pic>
      <p:pic>
        <p:nvPicPr>
          <p:cNvPr id="1052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978900" y="749300"/>
            <a:ext cx="76200" cy="76200"/>
          </a:xfrm>
          <a:prstGeom prst="rect">
            <a:avLst/>
          </a:prstGeom>
          <a:noFill/>
        </p:spPr>
      </p:pic>
      <p:pic>
        <p:nvPicPr>
          <p:cNvPr id="1053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347200" y="749300"/>
            <a:ext cx="76200" cy="76200"/>
          </a:xfrm>
          <a:prstGeom prst="rect">
            <a:avLst/>
          </a:prstGeom>
          <a:noFill/>
        </p:spPr>
      </p:pic>
      <p:pic>
        <p:nvPicPr>
          <p:cNvPr id="1054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436100" y="279400"/>
            <a:ext cx="101600" cy="50800"/>
          </a:xfrm>
          <a:prstGeom prst="rect">
            <a:avLst/>
          </a:prstGeom>
          <a:noFill/>
        </p:spPr>
      </p:pic>
      <p:pic>
        <p:nvPicPr>
          <p:cNvPr id="1055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563100" y="279400"/>
            <a:ext cx="88900" cy="50800"/>
          </a:xfrm>
          <a:prstGeom prst="rect">
            <a:avLst/>
          </a:prstGeom>
          <a:noFill/>
        </p:spPr>
      </p:pic>
      <p:pic>
        <p:nvPicPr>
          <p:cNvPr id="1056" name="Picture 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690100" y="279400"/>
            <a:ext cx="88900" cy="50800"/>
          </a:xfrm>
          <a:prstGeom prst="rect">
            <a:avLst/>
          </a:prstGeom>
          <a:noFill/>
        </p:spPr>
      </p:pic>
      <p:sp>
        <p:nvSpPr>
          <p:cNvPr id="1068" name="Rectángulo 1067"/>
          <p:cNvSpPr/>
          <p:nvPr/>
        </p:nvSpPr>
        <p:spPr>
          <a:xfrm>
            <a:off x="50393" y="1005766"/>
            <a:ext cx="80730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INGRESOS </a:t>
            </a:r>
            <a:r>
              <a:rPr lang="es-MX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AUTOGENERADOS MCM</a:t>
            </a:r>
            <a:endParaRPr lang="es-MX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s-MX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Marzo 2016</a:t>
            </a:r>
            <a:endParaRPr lang="es-MX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9" name="Rectángulo 1068"/>
          <p:cNvSpPr/>
          <p:nvPr/>
        </p:nvSpPr>
        <p:spPr>
          <a:xfrm>
            <a:off x="8186331" y="972504"/>
            <a:ext cx="1866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schemeClr val="bg1"/>
                </a:solidFill>
              </a:rPr>
              <a:t>ACTUALIZACIÓN</a:t>
            </a:r>
          </a:p>
          <a:p>
            <a:pPr algn="ctr">
              <a:defRPr/>
            </a:pPr>
            <a:r>
              <a:rPr lang="es-MX" b="1" dirty="0" smtClean="0">
                <a:solidFill>
                  <a:schemeClr val="bg1"/>
                </a:solidFill>
              </a:rPr>
              <a:t>MAR  2016</a:t>
            </a:r>
            <a:endParaRPr lang="es-MX" sz="3600" b="1" dirty="0">
              <a:solidFill>
                <a:schemeClr val="bg1"/>
              </a:solidFill>
            </a:endParaRPr>
          </a:p>
        </p:txBody>
      </p:sp>
      <p:pic>
        <p:nvPicPr>
          <p:cNvPr id="96" name="Imagen 9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179" y="240736"/>
            <a:ext cx="692421" cy="607791"/>
          </a:xfrm>
          <a:prstGeom prst="rect">
            <a:avLst/>
          </a:prstGeom>
        </p:spPr>
      </p:pic>
      <p:sp>
        <p:nvSpPr>
          <p:cNvPr id="98" name="CuadroTexto 97"/>
          <p:cNvSpPr txBox="1"/>
          <p:nvPr/>
        </p:nvSpPr>
        <p:spPr>
          <a:xfrm>
            <a:off x="152400" y="72390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chemeClr val="bg1">
                    <a:lumMod val="50000"/>
                  </a:schemeClr>
                </a:solidFill>
                <a:latin typeface="Bradley Hand ITC" panose="03070402050302030203" pitchFamily="66" charset="0"/>
              </a:rPr>
              <a:t>Validó</a:t>
            </a:r>
          </a:p>
          <a:p>
            <a:r>
              <a:rPr lang="es-MX" sz="1200" b="1" dirty="0" smtClean="0">
                <a:solidFill>
                  <a:schemeClr val="bg1">
                    <a:lumMod val="50000"/>
                  </a:schemeClr>
                </a:solidFill>
                <a:latin typeface="Bradley Hand ITC" panose="03070402050302030203" pitchFamily="66" charset="0"/>
              </a:rPr>
              <a:t>José María Espinasa Yllades</a:t>
            </a:r>
            <a:endParaRPr lang="es-MX" sz="1200" b="1" dirty="0">
              <a:solidFill>
                <a:schemeClr val="bg1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5400000">
            <a:off x="2784713" y="1198313"/>
            <a:ext cx="4474800" cy="6213373"/>
          </a:xfrm>
          <a:prstGeom prst="rect">
            <a:avLst/>
          </a:prstGeom>
          <a:ln w="63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7111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62</Words>
  <Application>Microsoft Office PowerPoint</Application>
  <PresentationFormat>Personalizado</PresentationFormat>
  <Paragraphs>29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宋体</vt:lpstr>
      <vt:lpstr>Arial</vt:lpstr>
      <vt:lpstr>Bradley Hand ITC</vt:lpstr>
      <vt:lpstr>Calibri</vt:lpstr>
      <vt:lpstr>Office Theme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Ismael</dc:creator>
  <cp:lastModifiedBy>CULTURA</cp:lastModifiedBy>
  <cp:revision>27</cp:revision>
  <cp:lastPrinted>2016-04-13T22:55:57Z</cp:lastPrinted>
  <dcterms:created xsi:type="dcterms:W3CDTF">2006-08-16T00:00:00Z</dcterms:created>
  <dcterms:modified xsi:type="dcterms:W3CDTF">2016-04-14T23:10:24Z</dcterms:modified>
</cp:coreProperties>
</file>