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69" r:id="rId4"/>
    <p:sldId id="270" r:id="rId5"/>
    <p:sldId id="271" r:id="rId6"/>
  </p:sldIdLst>
  <p:sldSz cx="10058400" cy="77724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CC"/>
    <a:srgbClr val="FF9999"/>
    <a:srgbClr val="FFFF66"/>
    <a:srgbClr val="FFCCFF"/>
    <a:srgbClr val="D49BF3"/>
    <a:srgbClr val="B656EC"/>
    <a:srgbClr val="C375EF"/>
    <a:srgbClr val="B146E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60"/>
  </p:normalViewPr>
  <p:slideViewPr>
    <p:cSldViewPr>
      <p:cViewPr varScale="1">
        <p:scale>
          <a:sx n="99" d="100"/>
          <a:sy n="99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ULTURA\Desktop\museo%20cd%20mx\2016\RECURSOS%20FINANCIEROS\INGRESOS%20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MX"/>
              <a:t>INGRESOS 2016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203167104111987"/>
          <c:y val="0.12754545454545455"/>
          <c:w val="0.84241277340332454"/>
          <c:h val="0.817308279646862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'grafica $ (2)'!$C$38:$D$38</c:f>
              <c:strCache>
                <c:ptCount val="2"/>
                <c:pt idx="0">
                  <c:v>Conferencias todo el día</c:v>
                </c:pt>
              </c:strCache>
            </c:strRef>
          </c:tx>
          <c:spPr>
            <a:solidFill>
              <a:srgbClr val="92D050">
                <a:alpha val="5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'grafica $ (2)'!$E$15:$G$15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'grafica $ (2)'!$E$38:$G$38</c:f>
              <c:numCache>
                <c:formatCode>_("$"* #,##0.00_);_("$"* \(#,##0.00\);_("$"* "-"??_);_(@_)</c:formatCode>
                <c:ptCount val="3"/>
                <c:pt idx="0">
                  <c:v>21190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'grafica $ (2)'!$C$39:$D$39</c:f>
              <c:strCache>
                <c:ptCount val="2"/>
                <c:pt idx="0">
                  <c:v>Acceso</c:v>
                </c:pt>
                <c:pt idx="1">
                  <c:v>Persona</c:v>
                </c:pt>
              </c:strCache>
            </c:strRef>
          </c:tx>
          <c:spPr>
            <a:solidFill>
              <a:srgbClr val="FFB3B3">
                <a:alpha val="95294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66FF">
                  <a:alpha val="50000"/>
                </a:srgb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66FF">
                  <a:alpha val="49000"/>
                </a:srgb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66FF">
                  <a:alpha val="50000"/>
                </a:srgb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'grafica $ (2)'!$E$15:$G$15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'grafica $ (2)'!$E$39:$G$39</c:f>
              <c:numCache>
                <c:formatCode>_("$"* #,##0.00_);_("$"* \(#,##0.00\);_("$"* "-"??_);_(@_)</c:formatCode>
                <c:ptCount val="3"/>
                <c:pt idx="0">
                  <c:v>62175</c:v>
                </c:pt>
                <c:pt idx="1">
                  <c:v>47250</c:v>
                </c:pt>
                <c:pt idx="2">
                  <c:v>71650</c:v>
                </c:pt>
              </c:numCache>
            </c:numRef>
          </c:val>
        </c:ser>
        <c:ser>
          <c:idx val="2"/>
          <c:order val="2"/>
          <c:tx>
            <c:strRef>
              <c:f>'grafica $ (2)'!$C$40:$D$40</c:f>
              <c:strCache>
                <c:ptCount val="2"/>
                <c:pt idx="0">
                  <c:v>Acceso 50%</c:v>
                </c:pt>
                <c:pt idx="1">
                  <c:v>Persona</c:v>
                </c:pt>
              </c:strCache>
            </c:strRef>
          </c:tx>
          <c:spPr>
            <a:solidFill>
              <a:srgbClr val="00B0F0">
                <a:alpha val="6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6896220784380404E-2"/>
                  <c:y val="-3.0303030303030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56358774618141E-2"/>
                  <c:y val="3.0303030303030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464607157046214E-2"/>
                  <c:y val="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'grafica $ (2)'!$E$15:$G$15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'grafica $ (2)'!$E$40:$G$40</c:f>
              <c:numCache>
                <c:formatCode>_("$"* #,##0.00_);_("$"* \(#,##0.00\);_("$"* "-"??_);_(@_)</c:formatCode>
                <c:ptCount val="3"/>
                <c:pt idx="0">
                  <c:v>44325</c:v>
                </c:pt>
                <c:pt idx="1">
                  <c:v>31125</c:v>
                </c:pt>
                <c:pt idx="2">
                  <c:v>37812.5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271648"/>
        <c:axId val="313907440"/>
        <c:axId val="0"/>
      </c:bar3DChart>
      <c:catAx>
        <c:axId val="4502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313907440"/>
        <c:crosses val="autoZero"/>
        <c:auto val="1"/>
        <c:lblAlgn val="ctr"/>
        <c:lblOffset val="100"/>
        <c:noMultiLvlLbl val="0"/>
      </c:catAx>
      <c:valAx>
        <c:axId val="31390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45027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hart" Target="../charts/chart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393" y="951763"/>
            <a:ext cx="8073085" cy="744321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331" y="951763"/>
            <a:ext cx="1866328" cy="744321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07" y="7150100"/>
            <a:ext cx="10054166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747" y="760102"/>
            <a:ext cx="46965" cy="53136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680" y="761009"/>
            <a:ext cx="9042" cy="51358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635" y="761003"/>
            <a:ext cx="43967" cy="52158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627" y="761006"/>
            <a:ext cx="38442" cy="51358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3" y="761006"/>
            <a:ext cx="50508" cy="51358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236" y="744710"/>
            <a:ext cx="15811" cy="12026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481" y="761004"/>
            <a:ext cx="38455" cy="51358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0753" y="761010"/>
            <a:ext cx="48069" cy="51346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678" y="761009"/>
            <a:ext cx="9004" cy="51358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35" y="760102"/>
            <a:ext cx="46964" cy="53136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1013" y="313140"/>
            <a:ext cx="325958" cy="374434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790" y="318664"/>
            <a:ext cx="363423" cy="363385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488" y="318669"/>
            <a:ext cx="347815" cy="363372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779" y="523739"/>
            <a:ext cx="19938" cy="18999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180" y="518582"/>
            <a:ext cx="4241" cy="4864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5007" y="595223"/>
            <a:ext cx="23876" cy="7454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10511" y="604189"/>
            <a:ext cx="34328" cy="5969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1756" y="594945"/>
            <a:ext cx="10795" cy="15532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352" y="482395"/>
            <a:ext cx="14693" cy="28206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1364" y="482837"/>
            <a:ext cx="11849" cy="27292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</p:spPr>
      </p:pic>
      <p:pic>
        <p:nvPicPr>
          <p:cNvPr id="105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</p:spPr>
      </p:pic>
      <p:pic>
        <p:nvPicPr>
          <p:cNvPr id="105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</p:spPr>
      </p:pic>
      <p:pic>
        <p:nvPicPr>
          <p:cNvPr id="105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</p:spPr>
      </p:pic>
      <p:sp>
        <p:nvSpPr>
          <p:cNvPr id="1068" name="Rectángulo 1067"/>
          <p:cNvSpPr/>
          <p:nvPr/>
        </p:nvSpPr>
        <p:spPr>
          <a:xfrm>
            <a:off x="50393" y="1005766"/>
            <a:ext cx="8073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AUTOGENERADOS MCM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2do Trimestre 2016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9" name="Rectángulo 1068"/>
          <p:cNvSpPr/>
          <p:nvPr/>
        </p:nvSpPr>
        <p:spPr>
          <a:xfrm>
            <a:off x="8186331" y="972504"/>
            <a:ext cx="186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ACTUALIZACIÓN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</a:rPr>
              <a:t>JUN  2016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115" name="2 CuadroTexto"/>
          <p:cNvSpPr txBox="1">
            <a:spLocks noChangeArrowheads="1"/>
          </p:cNvSpPr>
          <p:nvPr/>
        </p:nvSpPr>
        <p:spPr bwMode="auto">
          <a:xfrm>
            <a:off x="2063750" y="1887316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Total: </a:t>
            </a: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  <a:t>$315,527.50</a:t>
            </a:r>
            <a:endParaRPr lang="es-MX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" y="240736"/>
            <a:ext cx="692421" cy="607791"/>
          </a:xfrm>
          <a:prstGeom prst="rect">
            <a:avLst/>
          </a:prstGeom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  <a:endParaRPr lang="es-MX" sz="1200" b="1" dirty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1000"/>
                    </a14:imgEffect>
                    <a14:imgEffect>
                      <a14:saturation sat="11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47" y="7277750"/>
            <a:ext cx="1018274" cy="378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6779" y="2819400"/>
            <a:ext cx="5554980" cy="328422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93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393" y="951763"/>
            <a:ext cx="8073085" cy="744321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331" y="951763"/>
            <a:ext cx="1866328" cy="744321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07" y="7150100"/>
            <a:ext cx="10054166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747" y="760102"/>
            <a:ext cx="46965" cy="53136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680" y="761009"/>
            <a:ext cx="9042" cy="51358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635" y="761003"/>
            <a:ext cx="43967" cy="52158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627" y="761006"/>
            <a:ext cx="38442" cy="51358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3" y="761006"/>
            <a:ext cx="50508" cy="51358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236" y="744710"/>
            <a:ext cx="15811" cy="12026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481" y="761004"/>
            <a:ext cx="38455" cy="51358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0753" y="761010"/>
            <a:ext cx="48069" cy="51346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678" y="761009"/>
            <a:ext cx="9004" cy="51358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35" y="760102"/>
            <a:ext cx="46964" cy="53136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1013" y="313140"/>
            <a:ext cx="325958" cy="374434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790" y="318664"/>
            <a:ext cx="363423" cy="363385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488" y="318669"/>
            <a:ext cx="347815" cy="363372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779" y="523739"/>
            <a:ext cx="19938" cy="18999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180" y="518582"/>
            <a:ext cx="4241" cy="4864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5007" y="595223"/>
            <a:ext cx="23876" cy="7454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10511" y="604189"/>
            <a:ext cx="34328" cy="5969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1756" y="594945"/>
            <a:ext cx="10795" cy="15532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352" y="482395"/>
            <a:ext cx="14693" cy="28206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1364" y="482837"/>
            <a:ext cx="11849" cy="27292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</p:spPr>
      </p:pic>
      <p:pic>
        <p:nvPicPr>
          <p:cNvPr id="105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</p:spPr>
      </p:pic>
      <p:pic>
        <p:nvPicPr>
          <p:cNvPr id="105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</p:spPr>
      </p:pic>
      <p:pic>
        <p:nvPicPr>
          <p:cNvPr id="105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</p:spPr>
      </p:pic>
      <p:sp>
        <p:nvSpPr>
          <p:cNvPr id="1068" name="Rectángulo 1067"/>
          <p:cNvSpPr/>
          <p:nvPr/>
        </p:nvSpPr>
        <p:spPr>
          <a:xfrm>
            <a:off x="50393" y="1005766"/>
            <a:ext cx="8073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AUTOGENERADOS MCM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2do Trimestre 2016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9" name="Rectángulo 1068"/>
          <p:cNvSpPr/>
          <p:nvPr/>
        </p:nvSpPr>
        <p:spPr>
          <a:xfrm>
            <a:off x="8186331" y="972504"/>
            <a:ext cx="186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ACTUALIZACIÓN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</a:rPr>
              <a:t>JUN  2016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115" name="2 CuadroTexto"/>
          <p:cNvSpPr txBox="1">
            <a:spLocks noChangeArrowheads="1"/>
          </p:cNvSpPr>
          <p:nvPr/>
        </p:nvSpPr>
        <p:spPr bwMode="auto">
          <a:xfrm>
            <a:off x="1988538" y="1844858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Total: </a:t>
            </a: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</a:rPr>
              <a:t>$315,527.50</a:t>
            </a:r>
            <a:endParaRPr lang="es-MX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" y="240736"/>
            <a:ext cx="692421" cy="607791"/>
          </a:xfrm>
          <a:prstGeom prst="rect">
            <a:avLst/>
          </a:prstGeom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  <a:endParaRPr lang="es-MX" sz="1200" b="1" dirty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1000"/>
                    </a14:imgEffect>
                    <a14:imgEffect>
                      <a14:saturation sat="11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47" y="7277750"/>
            <a:ext cx="1018274" cy="37807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391400" y="3657600"/>
            <a:ext cx="141754" cy="152400"/>
          </a:xfrm>
          <a:prstGeom prst="rect">
            <a:avLst/>
          </a:prstGeom>
          <a:solidFill>
            <a:srgbClr val="92D050">
              <a:alpha val="5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53"/>
          <p:cNvSpPr/>
          <p:nvPr/>
        </p:nvSpPr>
        <p:spPr>
          <a:xfrm>
            <a:off x="7406640" y="4114800"/>
            <a:ext cx="141754" cy="152400"/>
          </a:xfrm>
          <a:prstGeom prst="rect">
            <a:avLst/>
          </a:prstGeom>
          <a:solidFill>
            <a:srgbClr val="FF66CC">
              <a:alpha val="5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7620000" y="3578423"/>
            <a:ext cx="187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Conferencia todo el día</a:t>
            </a:r>
            <a:endParaRPr lang="es-MX" sz="1400" dirty="0"/>
          </a:p>
        </p:txBody>
      </p:sp>
      <p:sp>
        <p:nvSpPr>
          <p:cNvPr id="55" name="CuadroTexto 54"/>
          <p:cNvSpPr txBox="1"/>
          <p:nvPr/>
        </p:nvSpPr>
        <p:spPr>
          <a:xfrm>
            <a:off x="7620000" y="4038600"/>
            <a:ext cx="187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Acceso general</a:t>
            </a:r>
            <a:endParaRPr lang="es-MX" sz="1400" dirty="0"/>
          </a:p>
        </p:txBody>
      </p:sp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318110"/>
              </p:ext>
            </p:extLst>
          </p:nvPr>
        </p:nvGraphicFramePr>
        <p:xfrm>
          <a:off x="990600" y="2667000"/>
          <a:ext cx="5860779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7" name="Rectángulo 56"/>
          <p:cNvSpPr/>
          <p:nvPr/>
        </p:nvSpPr>
        <p:spPr>
          <a:xfrm>
            <a:off x="7402046" y="4495800"/>
            <a:ext cx="141754" cy="152400"/>
          </a:xfrm>
          <a:prstGeom prst="rect">
            <a:avLst/>
          </a:prstGeom>
          <a:solidFill>
            <a:srgbClr val="3399FF">
              <a:alpha val="5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CuadroTexto 57"/>
          <p:cNvSpPr txBox="1"/>
          <p:nvPr/>
        </p:nvSpPr>
        <p:spPr>
          <a:xfrm>
            <a:off x="7620000" y="4416623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Acceso (50% descuento)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7059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393" y="951763"/>
            <a:ext cx="8073085" cy="744321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331" y="951763"/>
            <a:ext cx="1866328" cy="744321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07" y="7150100"/>
            <a:ext cx="10054166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747" y="760102"/>
            <a:ext cx="46965" cy="53136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680" y="761009"/>
            <a:ext cx="9042" cy="51358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635" y="761003"/>
            <a:ext cx="43967" cy="52158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627" y="761006"/>
            <a:ext cx="38442" cy="51358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3" y="761006"/>
            <a:ext cx="50508" cy="51358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236" y="744710"/>
            <a:ext cx="15811" cy="12026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481" y="761004"/>
            <a:ext cx="38455" cy="51358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0753" y="761010"/>
            <a:ext cx="48069" cy="51346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678" y="761009"/>
            <a:ext cx="9004" cy="51358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35" y="760102"/>
            <a:ext cx="46964" cy="53136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1013" y="313140"/>
            <a:ext cx="325958" cy="374434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790" y="318664"/>
            <a:ext cx="363423" cy="363385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488" y="318669"/>
            <a:ext cx="347815" cy="363372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056568" y="532958"/>
            <a:ext cx="9207" cy="9220"/>
          </a:xfrm>
          <a:custGeom>
            <a:avLst/>
            <a:gdLst>
              <a:gd name="connsiteX0" fmla="*/ 0 w 9207"/>
              <a:gd name="connsiteY0" fmla="*/ 1943 h 9220"/>
              <a:gd name="connsiteX1" fmla="*/ 7239 w 9207"/>
              <a:gd name="connsiteY1" fmla="*/ 0 h 9220"/>
              <a:gd name="connsiteX2" fmla="*/ 9207 w 9207"/>
              <a:gd name="connsiteY2" fmla="*/ 7264 h 9220"/>
              <a:gd name="connsiteX3" fmla="*/ 1930 w 9207"/>
              <a:gd name="connsiteY3" fmla="*/ 9220 h 9220"/>
              <a:gd name="connsiteX4" fmla="*/ 0 w 9207"/>
              <a:gd name="connsiteY4" fmla="*/ 1943 h 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07" h="9220">
                <a:moveTo>
                  <a:pt x="0" y="1943"/>
                </a:moveTo>
                <a:cubicBezTo>
                  <a:pt x="1473" y="-596"/>
                  <a:pt x="4711" y="-1447"/>
                  <a:pt x="7239" y="0"/>
                </a:cubicBezTo>
                <a:cubicBezTo>
                  <a:pt x="9804" y="1473"/>
                  <a:pt x="10680" y="4711"/>
                  <a:pt x="9207" y="7264"/>
                </a:cubicBezTo>
                <a:cubicBezTo>
                  <a:pt x="7759" y="9804"/>
                  <a:pt x="4483" y="10680"/>
                  <a:pt x="1930" y="9220"/>
                </a:cubicBezTo>
                <a:cubicBezTo>
                  <a:pt x="-609" y="7721"/>
                  <a:pt x="-1460" y="4495"/>
                  <a:pt x="0" y="19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779" y="523739"/>
            <a:ext cx="19938" cy="18999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5719" y="520907"/>
            <a:ext cx="863" cy="270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180" y="518582"/>
            <a:ext cx="4241" cy="4864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020938" y="587768"/>
            <a:ext cx="11976" cy="5969"/>
          </a:xfrm>
          <a:custGeom>
            <a:avLst/>
            <a:gdLst>
              <a:gd name="connsiteX0" fmla="*/ 11976 w 11976"/>
              <a:gd name="connsiteY0" fmla="*/ 5969 h 5969"/>
              <a:gd name="connsiteX1" fmla="*/ 0 w 11976"/>
              <a:gd name="connsiteY1" fmla="*/ 5969 h 5969"/>
              <a:gd name="connsiteX2" fmla="*/ 0 w 11976"/>
              <a:gd name="connsiteY2" fmla="*/ 0 h 5969"/>
              <a:gd name="connsiteX3" fmla="*/ 11976 w 11976"/>
              <a:gd name="connsiteY3" fmla="*/ 0 h 5969"/>
              <a:gd name="connsiteX4" fmla="*/ 11976 w 11976"/>
              <a:gd name="connsiteY4" fmla="*/ 5969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976" h="5969">
                <a:moveTo>
                  <a:pt x="11976" y="5969"/>
                </a:moveTo>
                <a:lnTo>
                  <a:pt x="0" y="5969"/>
                </a:lnTo>
                <a:lnTo>
                  <a:pt x="0" y="0"/>
                </a:lnTo>
                <a:lnTo>
                  <a:pt x="11976" y="0"/>
                </a:lnTo>
                <a:lnTo>
                  <a:pt x="11976" y="596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5007" y="595223"/>
            <a:ext cx="23876" cy="7454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10511" y="604189"/>
            <a:ext cx="34328" cy="5969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1756" y="594945"/>
            <a:ext cx="10795" cy="15532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352" y="482395"/>
            <a:ext cx="14693" cy="28206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</p:spPr>
      </p:pic>
      <p:pic>
        <p:nvPicPr>
          <p:cNvPr id="105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</p:spPr>
      </p:pic>
      <p:pic>
        <p:nvPicPr>
          <p:cNvPr id="105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</p:spPr>
      </p:pic>
      <p:pic>
        <p:nvPicPr>
          <p:cNvPr id="105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</p:spPr>
      </p:pic>
      <p:sp>
        <p:nvSpPr>
          <p:cNvPr id="1068" name="Rectángulo 1067"/>
          <p:cNvSpPr/>
          <p:nvPr/>
        </p:nvSpPr>
        <p:spPr>
          <a:xfrm>
            <a:off x="50393" y="1005766"/>
            <a:ext cx="8073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AUTOGENERADOS MCM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2016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9" name="Rectángulo 1068"/>
          <p:cNvSpPr/>
          <p:nvPr/>
        </p:nvSpPr>
        <p:spPr>
          <a:xfrm>
            <a:off x="8186331" y="972504"/>
            <a:ext cx="186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ACTUALIZACIÓN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</a:rPr>
              <a:t>JUN  2016</a:t>
            </a:r>
            <a:endParaRPr lang="es-MX" sz="3600" b="1" dirty="0">
              <a:solidFill>
                <a:schemeClr val="bg1"/>
              </a:solidFill>
            </a:endParaRP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" y="240736"/>
            <a:ext cx="692421" cy="607791"/>
          </a:xfrm>
          <a:prstGeom prst="rect">
            <a:avLst/>
          </a:prstGeom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  <a:endParaRPr lang="es-MX" sz="1200" b="1" dirty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1000"/>
                    </a14:imgEffect>
                    <a14:imgEffect>
                      <a14:saturation sat="11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47" y="7277750"/>
            <a:ext cx="1018274" cy="378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2544" y="1906379"/>
            <a:ext cx="6970856" cy="511272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43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393" y="951763"/>
            <a:ext cx="8073085" cy="744321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331" y="951763"/>
            <a:ext cx="1866328" cy="744321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07" y="7150100"/>
            <a:ext cx="10054166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747" y="760102"/>
            <a:ext cx="46965" cy="53136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680" y="761009"/>
            <a:ext cx="9042" cy="51358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635" y="761003"/>
            <a:ext cx="43967" cy="52158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627" y="761006"/>
            <a:ext cx="38442" cy="51358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3" y="761006"/>
            <a:ext cx="50508" cy="51358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236" y="744710"/>
            <a:ext cx="15811" cy="12026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481" y="761004"/>
            <a:ext cx="38455" cy="51358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0753" y="761010"/>
            <a:ext cx="48069" cy="51346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678" y="761009"/>
            <a:ext cx="9004" cy="51358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35" y="760102"/>
            <a:ext cx="46964" cy="53136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1013" y="313140"/>
            <a:ext cx="325958" cy="374434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790" y="318664"/>
            <a:ext cx="363423" cy="363385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488" y="318669"/>
            <a:ext cx="347815" cy="363372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5719" y="520907"/>
            <a:ext cx="863" cy="270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180" y="518582"/>
            <a:ext cx="4241" cy="4864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5007" y="595223"/>
            <a:ext cx="23876" cy="7454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10511" y="604189"/>
            <a:ext cx="34328" cy="5969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1756" y="594945"/>
            <a:ext cx="10795" cy="15532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2066001" y="568850"/>
            <a:ext cx="31064" cy="19570"/>
          </a:xfrm>
          <a:custGeom>
            <a:avLst/>
            <a:gdLst>
              <a:gd name="connsiteX0" fmla="*/ 31064 w 31064"/>
              <a:gd name="connsiteY0" fmla="*/ 4063 h 19570"/>
              <a:gd name="connsiteX1" fmla="*/ 15455 w 31064"/>
              <a:gd name="connsiteY1" fmla="*/ 0 h 19570"/>
              <a:gd name="connsiteX2" fmla="*/ 0 w 31064"/>
              <a:gd name="connsiteY2" fmla="*/ 3924 h 19570"/>
              <a:gd name="connsiteX3" fmla="*/ 5676 w 31064"/>
              <a:gd name="connsiteY3" fmla="*/ 5930 h 19570"/>
              <a:gd name="connsiteX4" fmla="*/ 6972 w 31064"/>
              <a:gd name="connsiteY4" fmla="*/ 6400 h 19570"/>
              <a:gd name="connsiteX5" fmla="*/ 14350 w 31064"/>
              <a:gd name="connsiteY5" fmla="*/ 3721 h 19570"/>
              <a:gd name="connsiteX6" fmla="*/ 14947 w 31064"/>
              <a:gd name="connsiteY6" fmla="*/ 4114 h 19570"/>
              <a:gd name="connsiteX7" fmla="*/ 11188 w 31064"/>
              <a:gd name="connsiteY7" fmla="*/ 5156 h 19570"/>
              <a:gd name="connsiteX8" fmla="*/ 7416 w 31064"/>
              <a:gd name="connsiteY8" fmla="*/ 6565 h 19570"/>
              <a:gd name="connsiteX9" fmla="*/ 13512 w 31064"/>
              <a:gd name="connsiteY9" fmla="*/ 8813 h 19570"/>
              <a:gd name="connsiteX10" fmla="*/ 13677 w 31064"/>
              <a:gd name="connsiteY10" fmla="*/ 9677 h 19570"/>
              <a:gd name="connsiteX11" fmla="*/ 13804 w 31064"/>
              <a:gd name="connsiteY11" fmla="*/ 9791 h 19570"/>
              <a:gd name="connsiteX12" fmla="*/ 13677 w 31064"/>
              <a:gd name="connsiteY12" fmla="*/ 9677 h 19570"/>
              <a:gd name="connsiteX13" fmla="*/ 6959 w 31064"/>
              <a:gd name="connsiteY13" fmla="*/ 6972 h 19570"/>
              <a:gd name="connsiteX14" fmla="*/ 6959 w 31064"/>
              <a:gd name="connsiteY14" fmla="*/ 12153 h 19570"/>
              <a:gd name="connsiteX15" fmla="*/ 6629 w 31064"/>
              <a:gd name="connsiteY15" fmla="*/ 12826 h 19570"/>
              <a:gd name="connsiteX16" fmla="*/ 6299 w 31064"/>
              <a:gd name="connsiteY16" fmla="*/ 7188 h 19570"/>
              <a:gd name="connsiteX17" fmla="*/ 6540 w 31064"/>
              <a:gd name="connsiteY17" fmla="*/ 6807 h 19570"/>
              <a:gd name="connsiteX18" fmla="*/ 5676 w 31064"/>
              <a:gd name="connsiteY18" fmla="*/ 6476 h 19570"/>
              <a:gd name="connsiteX19" fmla="*/ 5676 w 31064"/>
              <a:gd name="connsiteY19" fmla="*/ 11201 h 19570"/>
              <a:gd name="connsiteX20" fmla="*/ 6629 w 31064"/>
              <a:gd name="connsiteY20" fmla="*/ 13271 h 19570"/>
              <a:gd name="connsiteX21" fmla="*/ 6629 w 31064"/>
              <a:gd name="connsiteY21" fmla="*/ 15189 h 19570"/>
              <a:gd name="connsiteX22" fmla="*/ 6299 w 31064"/>
              <a:gd name="connsiteY22" fmla="*/ 15989 h 19570"/>
              <a:gd name="connsiteX23" fmla="*/ 5918 w 31064"/>
              <a:gd name="connsiteY23" fmla="*/ 19570 h 19570"/>
              <a:gd name="connsiteX24" fmla="*/ 8026 w 31064"/>
              <a:gd name="connsiteY24" fmla="*/ 19316 h 19570"/>
              <a:gd name="connsiteX25" fmla="*/ 7607 w 31064"/>
              <a:gd name="connsiteY25" fmla="*/ 17551 h 19570"/>
              <a:gd name="connsiteX26" fmla="*/ 7099 w 31064"/>
              <a:gd name="connsiteY26" fmla="*/ 15989 h 19570"/>
              <a:gd name="connsiteX27" fmla="*/ 7149 w 31064"/>
              <a:gd name="connsiteY27" fmla="*/ 15100 h 19570"/>
              <a:gd name="connsiteX28" fmla="*/ 6896 w 31064"/>
              <a:gd name="connsiteY28" fmla="*/ 13525 h 19570"/>
              <a:gd name="connsiteX29" fmla="*/ 15379 w 31064"/>
              <a:gd name="connsiteY29" fmla="*/ 15989 h 19570"/>
              <a:gd name="connsiteX30" fmla="*/ 25082 w 31064"/>
              <a:gd name="connsiteY30" fmla="*/ 11201 h 19570"/>
              <a:gd name="connsiteX31" fmla="*/ 25082 w 31064"/>
              <a:gd name="connsiteY31" fmla="*/ 6413 h 19570"/>
              <a:gd name="connsiteX32" fmla="*/ 14020 w 31064"/>
              <a:gd name="connsiteY32" fmla="*/ 10045 h 19570"/>
              <a:gd name="connsiteX33" fmla="*/ 13804 w 31064"/>
              <a:gd name="connsiteY33" fmla="*/ 8813 h 19570"/>
              <a:gd name="connsiteX34" fmla="*/ 25082 w 31064"/>
              <a:gd name="connsiteY34" fmla="*/ 5715 h 19570"/>
              <a:gd name="connsiteX35" fmla="*/ 31064 w 31064"/>
              <a:gd name="connsiteY35" fmla="*/ 4063 h 19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31064" h="19570">
                <a:moveTo>
                  <a:pt x="31064" y="4063"/>
                </a:moveTo>
                <a:lnTo>
                  <a:pt x="15455" y="0"/>
                </a:lnTo>
                <a:lnTo>
                  <a:pt x="0" y="3924"/>
                </a:lnTo>
                <a:lnTo>
                  <a:pt x="5676" y="5930"/>
                </a:lnTo>
                <a:lnTo>
                  <a:pt x="6972" y="6400"/>
                </a:lnTo>
                <a:cubicBezTo>
                  <a:pt x="7835" y="5702"/>
                  <a:pt x="9842" y="4635"/>
                  <a:pt x="14350" y="3721"/>
                </a:cubicBezTo>
                <a:cubicBezTo>
                  <a:pt x="14947" y="3594"/>
                  <a:pt x="14947" y="4114"/>
                  <a:pt x="14947" y="4114"/>
                </a:cubicBezTo>
                <a:cubicBezTo>
                  <a:pt x="14947" y="4114"/>
                  <a:pt x="12966" y="4775"/>
                  <a:pt x="11188" y="5156"/>
                </a:cubicBezTo>
                <a:cubicBezTo>
                  <a:pt x="9829" y="5448"/>
                  <a:pt x="8191" y="6070"/>
                  <a:pt x="7416" y="6565"/>
                </a:cubicBezTo>
                <a:lnTo>
                  <a:pt x="13512" y="8813"/>
                </a:lnTo>
                <a:cubicBezTo>
                  <a:pt x="13512" y="8813"/>
                  <a:pt x="13550" y="9423"/>
                  <a:pt x="13677" y="9677"/>
                </a:cubicBezTo>
                <a:cubicBezTo>
                  <a:pt x="13779" y="9740"/>
                  <a:pt x="13830" y="9766"/>
                  <a:pt x="13804" y="9791"/>
                </a:cubicBezTo>
                <a:cubicBezTo>
                  <a:pt x="13766" y="9817"/>
                  <a:pt x="13715" y="9766"/>
                  <a:pt x="13677" y="9677"/>
                </a:cubicBezTo>
                <a:cubicBezTo>
                  <a:pt x="12915" y="9270"/>
                  <a:pt x="9016" y="7759"/>
                  <a:pt x="6959" y="6972"/>
                </a:cubicBezTo>
                <a:cubicBezTo>
                  <a:pt x="6730" y="7480"/>
                  <a:pt x="7023" y="10782"/>
                  <a:pt x="6959" y="12153"/>
                </a:cubicBezTo>
                <a:cubicBezTo>
                  <a:pt x="7023" y="12445"/>
                  <a:pt x="6629" y="12826"/>
                  <a:pt x="6629" y="12826"/>
                </a:cubicBezTo>
                <a:lnTo>
                  <a:pt x="6299" y="7188"/>
                </a:lnTo>
                <a:cubicBezTo>
                  <a:pt x="6299" y="7188"/>
                  <a:pt x="6337" y="7035"/>
                  <a:pt x="6540" y="6807"/>
                </a:cubicBezTo>
                <a:cubicBezTo>
                  <a:pt x="6006" y="6604"/>
                  <a:pt x="5676" y="6476"/>
                  <a:pt x="5676" y="6476"/>
                </a:cubicBezTo>
                <a:lnTo>
                  <a:pt x="5676" y="11201"/>
                </a:lnTo>
                <a:cubicBezTo>
                  <a:pt x="5676" y="11937"/>
                  <a:pt x="6019" y="12636"/>
                  <a:pt x="6629" y="13271"/>
                </a:cubicBezTo>
                <a:lnTo>
                  <a:pt x="6629" y="15189"/>
                </a:lnTo>
                <a:cubicBezTo>
                  <a:pt x="6629" y="15189"/>
                  <a:pt x="6172" y="15519"/>
                  <a:pt x="6299" y="15989"/>
                </a:cubicBezTo>
                <a:cubicBezTo>
                  <a:pt x="5918" y="17627"/>
                  <a:pt x="5206" y="19100"/>
                  <a:pt x="5918" y="19570"/>
                </a:cubicBezTo>
                <a:cubicBezTo>
                  <a:pt x="6629" y="20040"/>
                  <a:pt x="7950" y="19532"/>
                  <a:pt x="8026" y="19316"/>
                </a:cubicBezTo>
                <a:cubicBezTo>
                  <a:pt x="8102" y="19100"/>
                  <a:pt x="7683" y="17970"/>
                  <a:pt x="7607" y="17551"/>
                </a:cubicBezTo>
                <a:cubicBezTo>
                  <a:pt x="7518" y="17119"/>
                  <a:pt x="7099" y="15989"/>
                  <a:pt x="7099" y="15989"/>
                </a:cubicBezTo>
                <a:cubicBezTo>
                  <a:pt x="7099" y="15989"/>
                  <a:pt x="7645" y="15354"/>
                  <a:pt x="7149" y="15100"/>
                </a:cubicBezTo>
                <a:cubicBezTo>
                  <a:pt x="6870" y="14960"/>
                  <a:pt x="6857" y="14198"/>
                  <a:pt x="6896" y="13525"/>
                </a:cubicBezTo>
                <a:cubicBezTo>
                  <a:pt x="8546" y="14986"/>
                  <a:pt x="11747" y="15989"/>
                  <a:pt x="15379" y="15989"/>
                </a:cubicBezTo>
                <a:cubicBezTo>
                  <a:pt x="20751" y="15989"/>
                  <a:pt x="25082" y="13830"/>
                  <a:pt x="25082" y="11201"/>
                </a:cubicBezTo>
                <a:lnTo>
                  <a:pt x="25082" y="6413"/>
                </a:lnTo>
                <a:cubicBezTo>
                  <a:pt x="24802" y="6464"/>
                  <a:pt x="14020" y="10045"/>
                  <a:pt x="14020" y="10045"/>
                </a:cubicBezTo>
                <a:lnTo>
                  <a:pt x="13804" y="8813"/>
                </a:lnTo>
                <a:lnTo>
                  <a:pt x="25082" y="5715"/>
                </a:lnTo>
                <a:lnTo>
                  <a:pt x="31064" y="406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1364" y="482837"/>
            <a:ext cx="11849" cy="27292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</p:spPr>
      </p:pic>
      <p:pic>
        <p:nvPicPr>
          <p:cNvPr id="105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</p:spPr>
      </p:pic>
      <p:pic>
        <p:nvPicPr>
          <p:cNvPr id="105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</p:spPr>
      </p:pic>
      <p:pic>
        <p:nvPicPr>
          <p:cNvPr id="105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</p:spPr>
      </p:pic>
      <p:sp>
        <p:nvSpPr>
          <p:cNvPr id="1068" name="Rectángulo 1067"/>
          <p:cNvSpPr/>
          <p:nvPr/>
        </p:nvSpPr>
        <p:spPr>
          <a:xfrm>
            <a:off x="50393" y="1005766"/>
            <a:ext cx="8073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AUTOGENERADOS MCM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2016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9" name="Rectángulo 1068"/>
          <p:cNvSpPr/>
          <p:nvPr/>
        </p:nvSpPr>
        <p:spPr>
          <a:xfrm>
            <a:off x="8186331" y="972504"/>
            <a:ext cx="186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ACTUALIZACIÓN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</a:rPr>
              <a:t>JUN  2016</a:t>
            </a:r>
            <a:endParaRPr lang="es-MX" sz="3600" b="1" dirty="0">
              <a:solidFill>
                <a:schemeClr val="bg1"/>
              </a:solidFill>
            </a:endParaRP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" y="240736"/>
            <a:ext cx="692421" cy="607791"/>
          </a:xfrm>
          <a:prstGeom prst="rect">
            <a:avLst/>
          </a:prstGeom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  <a:endParaRPr lang="es-MX" sz="1200" b="1" dirty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1000"/>
                    </a14:imgEffect>
                    <a14:imgEffect>
                      <a14:saturation sat="11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47" y="7277750"/>
            <a:ext cx="1018274" cy="378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4269" y="1843954"/>
            <a:ext cx="6959131" cy="5112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86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393" y="951763"/>
            <a:ext cx="8073085" cy="744321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331" y="951763"/>
            <a:ext cx="1866328" cy="744321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07" y="7150100"/>
            <a:ext cx="10054166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747" y="760102"/>
            <a:ext cx="46965" cy="53136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680" y="761009"/>
            <a:ext cx="9042" cy="51358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635" y="761003"/>
            <a:ext cx="43967" cy="52158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627" y="761006"/>
            <a:ext cx="38442" cy="51358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3" y="761006"/>
            <a:ext cx="50508" cy="51358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236" y="744710"/>
            <a:ext cx="15811" cy="12026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481" y="761004"/>
            <a:ext cx="38455" cy="51358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0753" y="761010"/>
            <a:ext cx="48069" cy="51346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678" y="761009"/>
            <a:ext cx="9004" cy="51358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35" y="760102"/>
            <a:ext cx="46964" cy="53136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1013" y="313140"/>
            <a:ext cx="325958" cy="374434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790" y="318664"/>
            <a:ext cx="363423" cy="363385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488" y="318669"/>
            <a:ext cx="347815" cy="363372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056568" y="532958"/>
            <a:ext cx="9207" cy="9220"/>
          </a:xfrm>
          <a:custGeom>
            <a:avLst/>
            <a:gdLst>
              <a:gd name="connsiteX0" fmla="*/ 0 w 9207"/>
              <a:gd name="connsiteY0" fmla="*/ 1943 h 9220"/>
              <a:gd name="connsiteX1" fmla="*/ 7239 w 9207"/>
              <a:gd name="connsiteY1" fmla="*/ 0 h 9220"/>
              <a:gd name="connsiteX2" fmla="*/ 9207 w 9207"/>
              <a:gd name="connsiteY2" fmla="*/ 7264 h 9220"/>
              <a:gd name="connsiteX3" fmla="*/ 1930 w 9207"/>
              <a:gd name="connsiteY3" fmla="*/ 9220 h 9220"/>
              <a:gd name="connsiteX4" fmla="*/ 0 w 9207"/>
              <a:gd name="connsiteY4" fmla="*/ 1943 h 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07" h="9220">
                <a:moveTo>
                  <a:pt x="0" y="1943"/>
                </a:moveTo>
                <a:cubicBezTo>
                  <a:pt x="1473" y="-596"/>
                  <a:pt x="4711" y="-1447"/>
                  <a:pt x="7239" y="0"/>
                </a:cubicBezTo>
                <a:cubicBezTo>
                  <a:pt x="9804" y="1473"/>
                  <a:pt x="10680" y="4711"/>
                  <a:pt x="9207" y="7264"/>
                </a:cubicBezTo>
                <a:cubicBezTo>
                  <a:pt x="7759" y="9804"/>
                  <a:pt x="4483" y="10680"/>
                  <a:pt x="1930" y="9220"/>
                </a:cubicBezTo>
                <a:cubicBezTo>
                  <a:pt x="-609" y="7721"/>
                  <a:pt x="-1460" y="4495"/>
                  <a:pt x="0" y="19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779" y="523739"/>
            <a:ext cx="19938" cy="18999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5719" y="520907"/>
            <a:ext cx="863" cy="270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180" y="518582"/>
            <a:ext cx="4241" cy="4864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10511" y="604189"/>
            <a:ext cx="34328" cy="5969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1756" y="594945"/>
            <a:ext cx="10795" cy="15532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352" y="482395"/>
            <a:ext cx="14693" cy="28206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1364" y="482837"/>
            <a:ext cx="11849" cy="27292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</p:spPr>
      </p:pic>
      <p:pic>
        <p:nvPicPr>
          <p:cNvPr id="10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</p:spPr>
      </p:pic>
      <p:pic>
        <p:nvPicPr>
          <p:cNvPr id="105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</p:spPr>
      </p:pic>
      <p:pic>
        <p:nvPicPr>
          <p:cNvPr id="105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</p:spPr>
      </p:pic>
      <p:pic>
        <p:nvPicPr>
          <p:cNvPr id="105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</p:spPr>
      </p:pic>
      <p:sp>
        <p:nvSpPr>
          <p:cNvPr id="1068" name="Rectángulo 1067"/>
          <p:cNvSpPr/>
          <p:nvPr/>
        </p:nvSpPr>
        <p:spPr>
          <a:xfrm>
            <a:off x="50393" y="1005766"/>
            <a:ext cx="8073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AUTOGENERADOS MCM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2016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9" name="Rectángulo 1068"/>
          <p:cNvSpPr/>
          <p:nvPr/>
        </p:nvSpPr>
        <p:spPr>
          <a:xfrm>
            <a:off x="8186331" y="972504"/>
            <a:ext cx="186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ACTUALIZACIÓN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</a:rPr>
              <a:t>JUN  2016</a:t>
            </a:r>
            <a:endParaRPr lang="es-MX" sz="3600" b="1" dirty="0">
              <a:solidFill>
                <a:schemeClr val="bg1"/>
              </a:solidFill>
            </a:endParaRPr>
          </a:p>
        </p:txBody>
      </p:sp>
      <p:pic>
        <p:nvPicPr>
          <p:cNvPr id="96" name="Imagen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9" y="240736"/>
            <a:ext cx="692421" cy="607791"/>
          </a:xfrm>
          <a:prstGeom prst="rect">
            <a:avLst/>
          </a:prstGeom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  <a:endParaRPr lang="es-MX" sz="1200" b="1" dirty="0">
              <a:solidFill>
                <a:schemeClr val="bg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1000"/>
                    </a14:imgEffect>
                    <a14:imgEffect>
                      <a14:saturation sat="11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47" y="7277750"/>
            <a:ext cx="1018274" cy="378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865" y="1905000"/>
            <a:ext cx="7009535" cy="5112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11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92</Words>
  <Application>Microsoft Office PowerPoint</Application>
  <PresentationFormat>Personalizado</PresentationFormat>
  <Paragraphs>39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宋体</vt:lpstr>
      <vt:lpstr>Arial</vt:lpstr>
      <vt:lpstr>Bradley Hand ITC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Ismael</dc:creator>
  <cp:lastModifiedBy>CULTURA</cp:lastModifiedBy>
  <cp:revision>37</cp:revision>
  <cp:lastPrinted>2016-04-14T23:16:10Z</cp:lastPrinted>
  <dcterms:created xsi:type="dcterms:W3CDTF">2006-08-16T00:00:00Z</dcterms:created>
  <dcterms:modified xsi:type="dcterms:W3CDTF">2016-07-07T18:03:00Z</dcterms:modified>
</cp:coreProperties>
</file>