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83" r:id="rId3"/>
  </p:sldIdLst>
  <p:sldSz cx="6858000" cy="9144000" type="screen4x3"/>
  <p:notesSz cx="9296400" cy="7010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922" autoAdjust="0"/>
  </p:normalViewPr>
  <p:slideViewPr>
    <p:cSldViewPr>
      <p:cViewPr varScale="1">
        <p:scale>
          <a:sx n="63" d="100"/>
          <a:sy n="63" d="100"/>
        </p:scale>
        <p:origin x="3444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6347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32FE73E-80B2-4759-B8AB-A046436A8AC3}" type="datetimeFigureOut">
              <a:rPr lang="es-ES" smtClean="0"/>
              <a:pPr/>
              <a:t>27/04/2016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1675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6347" y="6658258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3ACFD8-1C2B-4D6D-9439-118EA0AC015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831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CFD8-1C2B-4D6D-9439-118EA0AC015C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4970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CFD8-1C2B-4D6D-9439-118EA0AC015C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6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8EF8-0E70-4CF4-BF75-C4BED2E104DC}" type="datetime1">
              <a:rPr lang="es-MX" smtClean="0"/>
              <a:pPr/>
              <a:t>27/04/2016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67E5-C9B4-438A-B78A-0A0D7AFA32E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9147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CE1D-9BBF-4B06-BEE7-0A6A8B0AB0C4}" type="datetime1">
              <a:rPr lang="es-MX" smtClean="0"/>
              <a:pPr/>
              <a:t>27/04/2016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67E5-C9B4-438A-B78A-0A0D7AFA32E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6416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6FC6-3C62-4EC2-B72D-16FBDF519DAF}" type="datetime1">
              <a:rPr lang="es-MX" smtClean="0"/>
              <a:pPr/>
              <a:t>27/04/2016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67E5-C9B4-438A-B78A-0A0D7AFA32E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453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AA41-2047-42C4-82B5-FE6F0BF069D4}" type="datetime1">
              <a:rPr lang="es-MX" smtClean="0"/>
              <a:pPr/>
              <a:t>27/04/2016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67E5-C9B4-438A-B78A-0A0D7AFA32E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982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6DFD-1D61-44CE-AA4E-65B19A90C975}" type="datetime1">
              <a:rPr lang="es-MX" smtClean="0"/>
              <a:pPr/>
              <a:t>27/04/2016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67E5-C9B4-438A-B78A-0A0D7AFA32E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225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F4AD-865F-43FE-A4F3-C7BA068EAB8A}" type="datetime1">
              <a:rPr lang="es-MX" smtClean="0"/>
              <a:pPr/>
              <a:t>27/04/2016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67E5-C9B4-438A-B78A-0A0D7AFA32E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397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F93A4-8D57-4A71-90E7-97A02ACE8511}" type="datetime1">
              <a:rPr lang="es-MX" smtClean="0"/>
              <a:pPr/>
              <a:t>27/04/2016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67E5-C9B4-438A-B78A-0A0D7AFA32E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386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1361-2350-4548-AAB3-BEA287429309}" type="datetime1">
              <a:rPr lang="es-MX" smtClean="0"/>
              <a:pPr/>
              <a:t>27/04/2016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67E5-C9B4-438A-B78A-0A0D7AFA32E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23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3A70-8B20-4A0A-9CFB-F034074B735B}" type="datetime1">
              <a:rPr lang="es-MX" smtClean="0"/>
              <a:pPr/>
              <a:t>27/04/2016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67E5-C9B4-438A-B78A-0A0D7AFA32E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8495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2025-6B4C-4903-B77B-C44B1425A253}" type="datetime1">
              <a:rPr lang="es-MX" smtClean="0"/>
              <a:pPr/>
              <a:t>27/04/2016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67E5-C9B4-438A-B78A-0A0D7AFA32E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4088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54D89-A86E-4E25-BB9E-118CFF9729E0}" type="datetime1">
              <a:rPr lang="es-MX" smtClean="0"/>
              <a:pPr/>
              <a:t>27/04/2016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67E5-C9B4-438A-B78A-0A0D7AFA32E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453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BABB3-1D2C-41F8-9209-4A068060922B}" type="datetime1">
              <a:rPr lang="es-MX" smtClean="0"/>
              <a:pPr/>
              <a:t>27/04/2016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C67E5-C9B4-438A-B78A-0A0D7AFA32E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594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emf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emf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107504"/>
            <a:ext cx="152560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764704" y="3419872"/>
            <a:ext cx="5262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erlin Sans FB Demi" pitchFamily="34" charset="0"/>
              </a:rPr>
              <a:t>Taller de animación Stop </a:t>
            </a:r>
            <a:r>
              <a:rPr lang="es-MX" sz="2400" dirty="0" err="1" smtClean="0">
                <a:latin typeface="Berlin Sans FB Demi" pitchFamily="34" charset="0"/>
              </a:rPr>
              <a:t>Motion</a:t>
            </a:r>
            <a:endParaRPr lang="es-MX" sz="2400" dirty="0" smtClean="0">
              <a:latin typeface="Berlin Sans FB Demi" pitchFamily="34" charset="0"/>
            </a:endParaRPr>
          </a:p>
          <a:p>
            <a:pPr algn="ctr"/>
            <a:r>
              <a:rPr lang="es-MX" sz="2400" dirty="0" smtClean="0">
                <a:latin typeface="Berlin Sans FB Demi" pitchFamily="34" charset="0"/>
              </a:rPr>
              <a:t>Guerrero </a:t>
            </a:r>
            <a:endParaRPr lang="es-MX" sz="2400" dirty="0" smtClean="0">
              <a:latin typeface="Berlin Sans FB Demi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700808" y="6012160"/>
            <a:ext cx="4821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latin typeface="Berlin Sans FB Demi" pitchFamily="34" charset="0"/>
              </a:rPr>
              <a:t>11  al 15  de abril   </a:t>
            </a:r>
            <a:endParaRPr lang="es-MX" dirty="0">
              <a:latin typeface="Berlin Sans FB Demi" pitchFamily="34" charset="0"/>
            </a:endParaRPr>
          </a:p>
        </p:txBody>
      </p:sp>
      <p:pic>
        <p:nvPicPr>
          <p:cNvPr id="19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92" y="7524327"/>
            <a:ext cx="792987" cy="61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19 Imagen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273"/>
          <a:stretch/>
        </p:blipFill>
        <p:spPr bwMode="auto">
          <a:xfrm>
            <a:off x="5481227" y="7488284"/>
            <a:ext cx="792088" cy="684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969" y="8320783"/>
            <a:ext cx="1072058" cy="571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11 Imag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978" y="8389952"/>
            <a:ext cx="530321" cy="502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12 Imagen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842" y="8389952"/>
            <a:ext cx="636385" cy="502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13 Imagen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602" y="8368427"/>
            <a:ext cx="901545" cy="5240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14 Imagen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166" y="8423453"/>
            <a:ext cx="479198" cy="4690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15 Imagen" descr="C:\Users\ADMIN\AppData\Local\Temp\Rar$DI56.752\lona forcazc-01.jpg"/>
          <p:cNvPicPr/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57408" r="37580" b="31437"/>
          <a:stretch/>
        </p:blipFill>
        <p:spPr bwMode="auto">
          <a:xfrm>
            <a:off x="1864965" y="8225754"/>
            <a:ext cx="663934" cy="6667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7" name="17 Marcador de número de diapositiva"/>
          <p:cNvSpPr>
            <a:spLocks noGrp="1"/>
          </p:cNvSpPr>
          <p:nvPr/>
        </p:nvSpPr>
        <p:spPr>
          <a:xfrm>
            <a:off x="4950903" y="825911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6C67E5-C9B4-438A-B78A-0A0D7AFA32E0}" type="slidenum">
              <a:rPr lang="es-MX" smtClean="0"/>
              <a:pPr/>
              <a:t>1</a:t>
            </a:fld>
            <a:endParaRPr lang="es-MX"/>
          </a:p>
        </p:txBody>
      </p:sp>
      <p:pic>
        <p:nvPicPr>
          <p:cNvPr id="28" name="Picture 2" descr="F:\NUEVO LOGO CONACULTA EDITABLE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755" y="7525840"/>
            <a:ext cx="2438400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F:\FORCAZC\D.F\LOGOS Ciudad de México.jp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6451" r="14952" b="80000"/>
          <a:stretch/>
        </p:blipFill>
        <p:spPr bwMode="auto">
          <a:xfrm>
            <a:off x="152635" y="8419844"/>
            <a:ext cx="1621584" cy="400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8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512661"/>
            <a:ext cx="1114564" cy="73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8549663"/>
            <a:ext cx="1600200" cy="486833"/>
          </a:xfrm>
        </p:spPr>
        <p:txBody>
          <a:bodyPr/>
          <a:lstStyle/>
          <a:p>
            <a:fld id="{5A6C67E5-C9B4-438A-B78A-0A0D7AFA32E0}" type="slidenum">
              <a:rPr lang="es-MX" smtClean="0"/>
              <a:pPr/>
              <a:t>2</a:t>
            </a:fld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54" y="1547664"/>
            <a:ext cx="3241238" cy="2484276"/>
          </a:xfrm>
          <a:prstGeom prst="rect">
            <a:avLst/>
          </a:prstGeom>
        </p:spPr>
      </p:pic>
      <p:sp>
        <p:nvSpPr>
          <p:cNvPr id="10" name="AutoShape 2" descr="Mostrando IMG_345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024" y="1547664"/>
            <a:ext cx="3096344" cy="2484276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3870" y="4330446"/>
            <a:ext cx="3223121" cy="2337034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45024" y="4355963"/>
            <a:ext cx="3096344" cy="232225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88840" y="6750496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9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2182</TotalTime>
  <Words>15</Words>
  <Application>Microsoft Office PowerPoint</Application>
  <PresentationFormat>Presentación en pantalla (4:3)</PresentationFormat>
  <Paragraphs>7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Berlin Sans FB Demi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IMC3</dc:creator>
  <cp:lastModifiedBy>Victor Ignacio Villegas Camarillo</cp:lastModifiedBy>
  <cp:revision>125</cp:revision>
  <cp:lastPrinted>2016-02-22T15:17:31Z</cp:lastPrinted>
  <dcterms:created xsi:type="dcterms:W3CDTF">2015-06-04T16:21:12Z</dcterms:created>
  <dcterms:modified xsi:type="dcterms:W3CDTF">2016-04-27T17:29:29Z</dcterms:modified>
</cp:coreProperties>
</file>