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5118E-792A-49F1-B175-1D2DE73A0B1F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C646-5352-4294-8465-2276811FE90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Users\vrosasm\Music\2016\Capacitacion\Capacitacion 1,2,3 X mi y mis derechos Culturales\fotos del curso taller\2a sesion 5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8572560" cy="6143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2016-07-19T19:32:26Z</dcterms:created>
  <dcterms:modified xsi:type="dcterms:W3CDTF">2016-07-19T19:33:44Z</dcterms:modified>
</cp:coreProperties>
</file>