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handoutMasterIdLst>
    <p:handoutMasterId r:id="rId6"/>
  </p:handoutMasterIdLst>
  <p:sldIdLst>
    <p:sldId id="256" r:id="rId2"/>
    <p:sldId id="258" r:id="rId3"/>
    <p:sldId id="259" r:id="rId4"/>
    <p:sldId id="257" r:id="rId5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AD5"/>
    <a:srgbClr val="779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EBEBB9-7EA3-4170-A996-F41AC5A379C2}" type="doc">
      <dgm:prSet loTypeId="urn:microsoft.com/office/officeart/2005/8/layout/hList3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74E97507-5C05-4053-99D0-58D9D17565C3}">
      <dgm:prSet phldrT="[Tex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b="0" dirty="0"/>
            <a:t>Cumplido</a:t>
          </a:r>
        </a:p>
      </dgm:t>
    </dgm:pt>
    <dgm:pt modelId="{6CB6D99F-5031-43FD-A439-7A887673D619}" type="parTrans" cxnId="{60BA7B07-34B6-4D89-AC66-674DFEAE0C4C}">
      <dgm:prSet/>
      <dgm:spPr/>
      <dgm:t>
        <a:bodyPr/>
        <a:lstStyle/>
        <a:p>
          <a:endParaRPr lang="es-ES"/>
        </a:p>
      </dgm:t>
    </dgm:pt>
    <dgm:pt modelId="{4D505935-98D0-4D55-A48D-5D3EF6FBD61E}" type="sibTrans" cxnId="{60BA7B07-34B6-4D89-AC66-674DFEAE0C4C}">
      <dgm:prSet/>
      <dgm:spPr/>
      <dgm:t>
        <a:bodyPr/>
        <a:lstStyle/>
        <a:p>
          <a:endParaRPr lang="es-ES"/>
        </a:p>
      </dgm:t>
    </dgm:pt>
    <dgm:pt modelId="{1FF8055E-4D9D-4F80-9459-DE25BC155C14}">
      <dgm:prSet phldrT="[Texto]"/>
      <dgm:spPr/>
      <dgm:t>
        <a:bodyPr/>
        <a:lstStyle/>
        <a:p>
          <a:pPr algn="ctr"/>
          <a:r>
            <a:rPr lang="es-ES" b="1" dirty="0"/>
            <a:t>Emprendimientos y Empresas Culturales:</a:t>
          </a:r>
          <a:endParaRPr lang="es-ES" b="0" dirty="0"/>
        </a:p>
      </dgm:t>
    </dgm:pt>
    <dgm:pt modelId="{F1511201-1209-453F-B850-63E1904FC955}" type="parTrans" cxnId="{7BD53827-4CF9-4DBD-9868-9AD6065393DF}">
      <dgm:prSet/>
      <dgm:spPr/>
      <dgm:t>
        <a:bodyPr/>
        <a:lstStyle/>
        <a:p>
          <a:endParaRPr lang="es-ES"/>
        </a:p>
      </dgm:t>
    </dgm:pt>
    <dgm:pt modelId="{C5B15861-87F5-4A76-BEB1-7A99D3987D09}" type="sibTrans" cxnId="{7BD53827-4CF9-4DBD-9868-9AD6065393DF}">
      <dgm:prSet/>
      <dgm:spPr/>
      <dgm:t>
        <a:bodyPr/>
        <a:lstStyle/>
        <a:p>
          <a:endParaRPr lang="es-ES"/>
        </a:p>
      </dgm:t>
    </dgm:pt>
    <dgm:pt modelId="{2BAEFEC3-31C6-4D49-BB88-36E17A268E4C}">
      <dgm:prSet phldrT="[Texto]"/>
      <dgm:spPr/>
      <dgm:t>
        <a:bodyPr/>
        <a:lstStyle/>
        <a:p>
          <a:pPr algn="ctr"/>
          <a:r>
            <a:rPr lang="es-ES" b="0" dirty="0"/>
            <a:t>Se estableció calendario de visitas con cada Delegación.</a:t>
          </a:r>
        </a:p>
      </dgm:t>
    </dgm:pt>
    <dgm:pt modelId="{61028AC8-85C4-4000-9B31-2F1868915810}" type="parTrans" cxnId="{CDCFBC3B-CF7F-4620-85A2-704B3DBB088B}">
      <dgm:prSet/>
      <dgm:spPr/>
    </dgm:pt>
    <dgm:pt modelId="{1EE7C5A5-5AC5-47B3-BE25-2BC4EFF22DE3}" type="sibTrans" cxnId="{CDCFBC3B-CF7F-4620-85A2-704B3DBB088B}">
      <dgm:prSet/>
      <dgm:spPr/>
    </dgm:pt>
    <dgm:pt modelId="{701B975E-D52E-4913-AAAB-8776BB81259F}">
      <dgm:prSet phldrT="[Texto]"/>
      <dgm:spPr/>
      <dgm:t>
        <a:bodyPr/>
        <a:lstStyle/>
        <a:p>
          <a:pPr algn="ctr"/>
          <a:r>
            <a:rPr lang="es-ES" b="0" dirty="0"/>
            <a:t>Reunión con 15 Delegaciones, se expuso la investigación: Retos y Oportunidades de la Comunidad Artística y Cultural de la CDMX.</a:t>
          </a:r>
        </a:p>
      </dgm:t>
    </dgm:pt>
    <dgm:pt modelId="{19346ED2-C51F-4217-B093-6BABC34B1EA3}" type="parTrans" cxnId="{06ADB449-0C6A-43E9-88C9-726603C018EA}">
      <dgm:prSet/>
      <dgm:spPr/>
    </dgm:pt>
    <dgm:pt modelId="{02A48CB0-544E-4B11-AAA7-7850E1D7243F}" type="sibTrans" cxnId="{06ADB449-0C6A-43E9-88C9-726603C018EA}">
      <dgm:prSet/>
      <dgm:spPr/>
    </dgm:pt>
    <dgm:pt modelId="{EB087866-6F9C-4B17-9B9D-12B0AD68AE13}">
      <dgm:prSet phldrT="[Texto]"/>
      <dgm:spPr/>
      <dgm:t>
        <a:bodyPr/>
        <a:lstStyle/>
        <a:p>
          <a:pPr algn="ctr"/>
          <a:r>
            <a:rPr lang="es-ES" b="1" dirty="0"/>
            <a:t>Días de Muertos</a:t>
          </a:r>
        </a:p>
      </dgm:t>
    </dgm:pt>
    <dgm:pt modelId="{CCE8FA16-2FE0-4978-9A54-1252468492CB}" type="parTrans" cxnId="{DBB89EF2-36F2-4DFB-B793-7022A02875BA}">
      <dgm:prSet/>
      <dgm:spPr/>
    </dgm:pt>
    <dgm:pt modelId="{9387E7A4-BCA6-4FF0-8393-6235E17471F2}" type="sibTrans" cxnId="{DBB89EF2-36F2-4DFB-B793-7022A02875BA}">
      <dgm:prSet/>
      <dgm:spPr/>
    </dgm:pt>
    <dgm:pt modelId="{AF180885-CE25-44AA-8BAA-466283CA94BB}">
      <dgm:prSet phldrT="[Texto]"/>
      <dgm:spPr/>
      <dgm:t>
        <a:bodyPr/>
        <a:lstStyle/>
        <a:p>
          <a:pPr algn="ctr"/>
          <a:r>
            <a:rPr lang="es-ES" b="0" dirty="0"/>
            <a:t>Se realizó reunión con 15 Delegaciones.</a:t>
          </a:r>
        </a:p>
      </dgm:t>
    </dgm:pt>
    <dgm:pt modelId="{0AD06051-5883-4505-BD22-BFD74E5A7636}" type="parTrans" cxnId="{09F70FB4-B404-4CEA-9C48-1FC942B03B10}">
      <dgm:prSet/>
      <dgm:spPr/>
    </dgm:pt>
    <dgm:pt modelId="{A865AE4C-0C6E-42F2-B7C1-B9D6B6EAEEA2}" type="sibTrans" cxnId="{09F70FB4-B404-4CEA-9C48-1FC942B03B10}">
      <dgm:prSet/>
      <dgm:spPr/>
    </dgm:pt>
    <dgm:pt modelId="{3D5F482D-5C11-4B3C-98E0-84823C82F5A9}">
      <dgm:prSet phldrT="[Texto]"/>
      <dgm:spPr/>
      <dgm:t>
        <a:bodyPr/>
        <a:lstStyle/>
        <a:p>
          <a:pPr algn="ctr"/>
          <a:r>
            <a:rPr lang="es-ES" b="0" dirty="0"/>
            <a:t>Se acordó el envío de la Programación por Delegación para dicha Celebración, Patrimonio Inmaterial de la Humanidad.</a:t>
          </a:r>
        </a:p>
      </dgm:t>
    </dgm:pt>
    <dgm:pt modelId="{E7A2458F-DD23-4FCB-9648-F955C9A9A324}" type="parTrans" cxnId="{813172E4-2FEE-4F1A-ACBB-F9C5D61396B7}">
      <dgm:prSet/>
      <dgm:spPr/>
    </dgm:pt>
    <dgm:pt modelId="{D4AAD7AC-BF77-4285-82DC-54F26DD0B401}" type="sibTrans" cxnId="{813172E4-2FEE-4F1A-ACBB-F9C5D61396B7}">
      <dgm:prSet/>
      <dgm:spPr/>
    </dgm:pt>
    <dgm:pt modelId="{E5E9D46C-6493-4005-8BF3-EFC8F7F0C8C0}" type="pres">
      <dgm:prSet presAssocID="{F8EBEBB9-7EA3-4170-A996-F41AC5A379C2}" presName="composite" presStyleCnt="0">
        <dgm:presLayoutVars>
          <dgm:chMax val="1"/>
          <dgm:dir/>
          <dgm:resizeHandles val="exact"/>
        </dgm:presLayoutVars>
      </dgm:prSet>
      <dgm:spPr/>
    </dgm:pt>
    <dgm:pt modelId="{B8771F64-1736-4247-9CA5-23B4F19B898F}" type="pres">
      <dgm:prSet presAssocID="{74E97507-5C05-4053-99D0-58D9D17565C3}" presName="roof" presStyleLbl="dkBgShp" presStyleIdx="0" presStyleCnt="2" custLinFactNeighborX="-330" custLinFactNeighborY="-5629"/>
      <dgm:spPr/>
    </dgm:pt>
    <dgm:pt modelId="{3D489C35-E4B2-4B41-A6CB-9BCFF03AA0F2}" type="pres">
      <dgm:prSet presAssocID="{74E97507-5C05-4053-99D0-58D9D17565C3}" presName="pillars" presStyleCnt="0"/>
      <dgm:spPr/>
    </dgm:pt>
    <dgm:pt modelId="{24DD21DD-7009-40A1-AE3A-F1684F5D9BEF}" type="pres">
      <dgm:prSet presAssocID="{74E97507-5C05-4053-99D0-58D9D17565C3}" presName="pillar1" presStyleLbl="node1" presStyleIdx="0" presStyleCnt="2">
        <dgm:presLayoutVars>
          <dgm:bulletEnabled val="1"/>
        </dgm:presLayoutVars>
      </dgm:prSet>
      <dgm:spPr/>
    </dgm:pt>
    <dgm:pt modelId="{A799EC7C-3F7F-4150-91C1-A7515355AD50}" type="pres">
      <dgm:prSet presAssocID="{EB087866-6F9C-4B17-9B9D-12B0AD68AE13}" presName="pillarX" presStyleLbl="node1" presStyleIdx="1" presStyleCnt="2">
        <dgm:presLayoutVars>
          <dgm:bulletEnabled val="1"/>
        </dgm:presLayoutVars>
      </dgm:prSet>
      <dgm:spPr/>
    </dgm:pt>
    <dgm:pt modelId="{148F1F88-65FD-4E73-8100-3645F3358A2C}" type="pres">
      <dgm:prSet presAssocID="{74E97507-5C05-4053-99D0-58D9D17565C3}" presName="base" presStyleLbl="dkBgShp" presStyleIdx="1" presStyleCnt="2"/>
      <dgm:spPr/>
    </dgm:pt>
  </dgm:ptLst>
  <dgm:cxnLst>
    <dgm:cxn modelId="{FD617C03-B154-4979-ABDD-ED8F5C6C08B0}" type="presOf" srcId="{AF180885-CE25-44AA-8BAA-466283CA94BB}" destId="{A799EC7C-3F7F-4150-91C1-A7515355AD50}" srcOrd="0" destOrd="1" presId="urn:microsoft.com/office/officeart/2005/8/layout/hList3"/>
    <dgm:cxn modelId="{60BA7B07-34B6-4D89-AC66-674DFEAE0C4C}" srcId="{F8EBEBB9-7EA3-4170-A996-F41AC5A379C2}" destId="{74E97507-5C05-4053-99D0-58D9D17565C3}" srcOrd="0" destOrd="0" parTransId="{6CB6D99F-5031-43FD-A439-7A887673D619}" sibTransId="{4D505935-98D0-4D55-A48D-5D3EF6FBD61E}"/>
    <dgm:cxn modelId="{7BD53827-4CF9-4DBD-9868-9AD6065393DF}" srcId="{74E97507-5C05-4053-99D0-58D9D17565C3}" destId="{1FF8055E-4D9D-4F80-9459-DE25BC155C14}" srcOrd="0" destOrd="0" parTransId="{F1511201-1209-453F-B850-63E1904FC955}" sibTransId="{C5B15861-87F5-4A76-BEB1-7A99D3987D09}"/>
    <dgm:cxn modelId="{CDCFBC3B-CF7F-4620-85A2-704B3DBB088B}" srcId="{1FF8055E-4D9D-4F80-9459-DE25BC155C14}" destId="{2BAEFEC3-31C6-4D49-BB88-36E17A268E4C}" srcOrd="1" destOrd="0" parTransId="{61028AC8-85C4-4000-9B31-2F1868915810}" sibTransId="{1EE7C5A5-5AC5-47B3-BE25-2BC4EFF22DE3}"/>
    <dgm:cxn modelId="{8675903F-CB25-47CA-A279-0BB06C088F4C}" type="presOf" srcId="{1FF8055E-4D9D-4F80-9459-DE25BC155C14}" destId="{24DD21DD-7009-40A1-AE3A-F1684F5D9BEF}" srcOrd="0" destOrd="0" presId="urn:microsoft.com/office/officeart/2005/8/layout/hList3"/>
    <dgm:cxn modelId="{37A12B65-892E-4E1F-AAB4-9BCB74434FC8}" type="presOf" srcId="{2BAEFEC3-31C6-4D49-BB88-36E17A268E4C}" destId="{24DD21DD-7009-40A1-AE3A-F1684F5D9BEF}" srcOrd="0" destOrd="2" presId="urn:microsoft.com/office/officeart/2005/8/layout/hList3"/>
    <dgm:cxn modelId="{06ADB449-0C6A-43E9-88C9-726603C018EA}" srcId="{1FF8055E-4D9D-4F80-9459-DE25BC155C14}" destId="{701B975E-D52E-4913-AAAB-8776BB81259F}" srcOrd="0" destOrd="0" parTransId="{19346ED2-C51F-4217-B093-6BABC34B1EA3}" sibTransId="{02A48CB0-544E-4B11-AAA7-7850E1D7243F}"/>
    <dgm:cxn modelId="{1A1EBE6A-0A9E-4014-A56F-6990939ABED2}" type="presOf" srcId="{EB087866-6F9C-4B17-9B9D-12B0AD68AE13}" destId="{A799EC7C-3F7F-4150-91C1-A7515355AD50}" srcOrd="0" destOrd="0" presId="urn:microsoft.com/office/officeart/2005/8/layout/hList3"/>
    <dgm:cxn modelId="{F3529E59-7E3A-4FAE-8748-14DB548A4104}" type="presOf" srcId="{3D5F482D-5C11-4B3C-98E0-84823C82F5A9}" destId="{A799EC7C-3F7F-4150-91C1-A7515355AD50}" srcOrd="0" destOrd="2" presId="urn:microsoft.com/office/officeart/2005/8/layout/hList3"/>
    <dgm:cxn modelId="{09F70FB4-B404-4CEA-9C48-1FC942B03B10}" srcId="{EB087866-6F9C-4B17-9B9D-12B0AD68AE13}" destId="{AF180885-CE25-44AA-8BAA-466283CA94BB}" srcOrd="0" destOrd="0" parTransId="{0AD06051-5883-4505-BD22-BFD74E5A7636}" sibTransId="{A865AE4C-0C6E-42F2-B7C1-B9D6B6EAEEA2}"/>
    <dgm:cxn modelId="{B60000D3-4E31-433A-9A9A-930C7146CC58}" type="presOf" srcId="{74E97507-5C05-4053-99D0-58D9D17565C3}" destId="{B8771F64-1736-4247-9CA5-23B4F19B898F}" srcOrd="0" destOrd="0" presId="urn:microsoft.com/office/officeart/2005/8/layout/hList3"/>
    <dgm:cxn modelId="{813172E4-2FEE-4F1A-ACBB-F9C5D61396B7}" srcId="{EB087866-6F9C-4B17-9B9D-12B0AD68AE13}" destId="{3D5F482D-5C11-4B3C-98E0-84823C82F5A9}" srcOrd="1" destOrd="0" parTransId="{E7A2458F-DD23-4FCB-9648-F955C9A9A324}" sibTransId="{D4AAD7AC-BF77-4285-82DC-54F26DD0B401}"/>
    <dgm:cxn modelId="{335350E7-9BC4-4433-8409-AC911A8D7E20}" type="presOf" srcId="{701B975E-D52E-4913-AAAB-8776BB81259F}" destId="{24DD21DD-7009-40A1-AE3A-F1684F5D9BEF}" srcOrd="0" destOrd="1" presId="urn:microsoft.com/office/officeart/2005/8/layout/hList3"/>
    <dgm:cxn modelId="{DBB89EF2-36F2-4DFB-B793-7022A02875BA}" srcId="{74E97507-5C05-4053-99D0-58D9D17565C3}" destId="{EB087866-6F9C-4B17-9B9D-12B0AD68AE13}" srcOrd="1" destOrd="0" parTransId="{CCE8FA16-2FE0-4978-9A54-1252468492CB}" sibTransId="{9387E7A4-BCA6-4FF0-8393-6235E17471F2}"/>
    <dgm:cxn modelId="{C78F85FA-B423-49A4-BADA-8C5FDDC86FB8}" type="presOf" srcId="{F8EBEBB9-7EA3-4170-A996-F41AC5A379C2}" destId="{E5E9D46C-6493-4005-8BF3-EFC8F7F0C8C0}" srcOrd="0" destOrd="0" presId="urn:microsoft.com/office/officeart/2005/8/layout/hList3"/>
    <dgm:cxn modelId="{05A6D103-EBD2-430C-AB05-21C3D03D8199}" type="presParOf" srcId="{E5E9D46C-6493-4005-8BF3-EFC8F7F0C8C0}" destId="{B8771F64-1736-4247-9CA5-23B4F19B898F}" srcOrd="0" destOrd="0" presId="urn:microsoft.com/office/officeart/2005/8/layout/hList3"/>
    <dgm:cxn modelId="{5C5A9B9F-2C4C-4AA0-B7C7-46AEF5AB63B7}" type="presParOf" srcId="{E5E9D46C-6493-4005-8BF3-EFC8F7F0C8C0}" destId="{3D489C35-E4B2-4B41-A6CB-9BCFF03AA0F2}" srcOrd="1" destOrd="0" presId="urn:microsoft.com/office/officeart/2005/8/layout/hList3"/>
    <dgm:cxn modelId="{85734293-3992-4CC1-8162-04DD695600B5}" type="presParOf" srcId="{3D489C35-E4B2-4B41-A6CB-9BCFF03AA0F2}" destId="{24DD21DD-7009-40A1-AE3A-F1684F5D9BEF}" srcOrd="0" destOrd="0" presId="urn:microsoft.com/office/officeart/2005/8/layout/hList3"/>
    <dgm:cxn modelId="{AF02E748-3463-45D0-B41A-A6C41DE79FF6}" type="presParOf" srcId="{3D489C35-E4B2-4B41-A6CB-9BCFF03AA0F2}" destId="{A799EC7C-3F7F-4150-91C1-A7515355AD50}" srcOrd="1" destOrd="0" presId="urn:microsoft.com/office/officeart/2005/8/layout/hList3"/>
    <dgm:cxn modelId="{9BD5B4D7-B2C8-4D7F-9E0E-B09CE7296872}" type="presParOf" srcId="{E5E9D46C-6493-4005-8BF3-EFC8F7F0C8C0}" destId="{148F1F88-65FD-4E73-8100-3645F3358A2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FF9166-7695-49A8-BE90-DF66EBE1514C}" type="doc">
      <dgm:prSet loTypeId="urn:microsoft.com/office/officeart/2008/layout/AlternatingPictureBlock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C889BC6-58A0-4076-AAB9-E26CC30C08F3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sz="1800" b="1" dirty="0"/>
            <a:t>Cartelera Digital</a:t>
          </a:r>
          <a:endParaRPr lang="es-ES" sz="1800" dirty="0"/>
        </a:p>
      </dgm:t>
    </dgm:pt>
    <dgm:pt modelId="{628E3A50-3A79-4616-A210-676626E9DBD2}" type="parTrans" cxnId="{D3CB374C-E31E-4E68-AD38-B7EA963AADF2}">
      <dgm:prSet/>
      <dgm:spPr/>
      <dgm:t>
        <a:bodyPr/>
        <a:lstStyle/>
        <a:p>
          <a:endParaRPr lang="es-ES" sz="2400"/>
        </a:p>
      </dgm:t>
    </dgm:pt>
    <dgm:pt modelId="{42211B52-CD24-4D4D-843B-2771ED8F357A}" type="sibTrans" cxnId="{D3CB374C-E31E-4E68-AD38-B7EA963AADF2}">
      <dgm:prSet/>
      <dgm:spPr/>
      <dgm:t>
        <a:bodyPr/>
        <a:lstStyle/>
        <a:p>
          <a:endParaRPr lang="es-ES" sz="2400"/>
        </a:p>
      </dgm:t>
    </dgm:pt>
    <dgm:pt modelId="{D03D9A0C-A3EA-4C2F-AF96-B62532F9757C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S" sz="1800" b="1" dirty="0"/>
            <a:t>Sistema de Información del Patrimonio</a:t>
          </a:r>
        </a:p>
        <a:p>
          <a:r>
            <a:rPr lang="es-ES" sz="1800"/>
            <a:t>Convocatoria </a:t>
          </a:r>
          <a:r>
            <a:rPr lang="es-ES" sz="1800" dirty="0"/>
            <a:t>a Curso de Capacitación para subir información en la Plataforma del Centro de Información del Patrimonio.</a:t>
          </a:r>
        </a:p>
      </dgm:t>
    </dgm:pt>
    <dgm:pt modelId="{9CB67ACE-3A89-4971-A9A1-53EAD225BEC4}" type="parTrans" cxnId="{7F847165-9CF8-415F-8045-B74DE507793F}">
      <dgm:prSet/>
      <dgm:spPr/>
      <dgm:t>
        <a:bodyPr/>
        <a:lstStyle/>
        <a:p>
          <a:endParaRPr lang="es-ES" sz="2400"/>
        </a:p>
      </dgm:t>
    </dgm:pt>
    <dgm:pt modelId="{B1B3776A-F04F-41F5-9A08-0F176239BF18}" type="sibTrans" cxnId="{7F847165-9CF8-415F-8045-B74DE507793F}">
      <dgm:prSet/>
      <dgm:spPr/>
      <dgm:t>
        <a:bodyPr/>
        <a:lstStyle/>
        <a:p>
          <a:endParaRPr lang="es-ES" sz="2400"/>
        </a:p>
      </dgm:t>
    </dgm:pt>
    <dgm:pt modelId="{C9CC5431-F73B-4574-8FF9-0A818A1B0122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sz="1800" dirty="0"/>
            <a:t>El pasado 13 de junio se presentó públicamente la Cartelera Digital Colaborativa. Proyecto colaborativo con las 16 Delegaciones Políticas. </a:t>
          </a:r>
        </a:p>
      </dgm:t>
    </dgm:pt>
    <dgm:pt modelId="{84164B10-ACB2-4C9B-AB8D-730BFF4040C3}" type="parTrans" cxnId="{F2E8E225-DF35-48BA-A9D2-D567CD148DF7}">
      <dgm:prSet/>
      <dgm:spPr/>
      <dgm:t>
        <a:bodyPr/>
        <a:lstStyle/>
        <a:p>
          <a:endParaRPr lang="es-MX"/>
        </a:p>
      </dgm:t>
    </dgm:pt>
    <dgm:pt modelId="{F5B2F3BA-4BC7-460C-BA76-6E1F47933011}" type="sibTrans" cxnId="{F2E8E225-DF35-48BA-A9D2-D567CD148DF7}">
      <dgm:prSet/>
      <dgm:spPr/>
      <dgm:t>
        <a:bodyPr/>
        <a:lstStyle/>
        <a:p>
          <a:endParaRPr lang="es-MX"/>
        </a:p>
      </dgm:t>
    </dgm:pt>
    <dgm:pt modelId="{B47FE135-968C-461D-B26D-2CB2A987CAEF}" type="pres">
      <dgm:prSet presAssocID="{B6FF9166-7695-49A8-BE90-DF66EBE1514C}" presName="linearFlow" presStyleCnt="0">
        <dgm:presLayoutVars>
          <dgm:dir/>
          <dgm:resizeHandles val="exact"/>
        </dgm:presLayoutVars>
      </dgm:prSet>
      <dgm:spPr/>
    </dgm:pt>
    <dgm:pt modelId="{9A615801-E99F-45DF-AD43-148857DB8781}" type="pres">
      <dgm:prSet presAssocID="{8C889BC6-58A0-4076-AAB9-E26CC30C08F3}" presName="comp" presStyleCnt="0"/>
      <dgm:spPr/>
    </dgm:pt>
    <dgm:pt modelId="{C54FA8BD-614E-4D5E-BF1C-B8F8677090B6}" type="pres">
      <dgm:prSet presAssocID="{8C889BC6-58A0-4076-AAB9-E26CC30C08F3}" presName="rect2" presStyleLbl="node1" presStyleIdx="0" presStyleCnt="2" custScaleX="98123" custScaleY="49601" custLinFactNeighborX="-11278" custLinFactNeighborY="16766">
        <dgm:presLayoutVars>
          <dgm:bulletEnabled val="1"/>
        </dgm:presLayoutVars>
      </dgm:prSet>
      <dgm:spPr/>
    </dgm:pt>
    <dgm:pt modelId="{3DD62337-544C-4801-A03C-A52D71E6AEA7}" type="pres">
      <dgm:prSet presAssocID="{8C889BC6-58A0-4076-AAB9-E26CC30C08F3}" presName="rect1" presStyleLbl="lnNode1" presStyleIdx="0" presStyleCnt="2" custScaleX="46950" custScaleY="30244" custLinFactNeighborX="5330" custLinFactNeighborY="14087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blipFill rotWithShape="1">
          <a:blip xmlns:r="http://schemas.openxmlformats.org/officeDocument/2006/relationships" r:embed="rId1"/>
          <a:stretch>
            <a:fillRect/>
          </a:stretch>
        </a:blipFill>
        <a:ln/>
      </dgm:spPr>
    </dgm:pt>
    <dgm:pt modelId="{90068A40-1FCB-4D03-9DE4-1E907170D51B}" type="pres">
      <dgm:prSet presAssocID="{42211B52-CD24-4D4D-843B-2771ED8F357A}" presName="sibTrans" presStyleCnt="0"/>
      <dgm:spPr/>
    </dgm:pt>
    <dgm:pt modelId="{50497742-690D-4FBA-95D0-4713BCBED4B6}" type="pres">
      <dgm:prSet presAssocID="{D03D9A0C-A3EA-4C2F-AF96-B62532F9757C}" presName="comp" presStyleCnt="0"/>
      <dgm:spPr/>
    </dgm:pt>
    <dgm:pt modelId="{68E9B7B5-8C67-4AC9-AFF0-BF757A5CCF66}" type="pres">
      <dgm:prSet presAssocID="{D03D9A0C-A3EA-4C2F-AF96-B62532F9757C}" presName="rect2" presStyleLbl="node1" presStyleIdx="1" presStyleCnt="2" custScaleX="85705" custScaleY="49071" custLinFactY="-1603" custLinFactNeighborX="5822" custLinFactNeighborY="-100000">
        <dgm:presLayoutVars>
          <dgm:bulletEnabled val="1"/>
        </dgm:presLayoutVars>
      </dgm:prSet>
      <dgm:spPr/>
    </dgm:pt>
    <dgm:pt modelId="{76CF66F5-CDC6-4B8D-8E9F-03B6253D678F}" type="pres">
      <dgm:prSet presAssocID="{D03D9A0C-A3EA-4C2F-AF96-B62532F9757C}" presName="rect1" presStyleLbl="lnNode1" presStyleIdx="1" presStyleCnt="2" custScaleX="49716" custScaleY="37645" custLinFactY="-599" custLinFactNeighborX="-17151" custLinFactNeighborY="-10000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AA5E6D06-659F-4CAC-B0EB-2F4C945C4AFD}" type="presOf" srcId="{C9CC5431-F73B-4574-8FF9-0A818A1B0122}" destId="{C54FA8BD-614E-4D5E-BF1C-B8F8677090B6}" srcOrd="0" destOrd="1" presId="urn:microsoft.com/office/officeart/2008/layout/AlternatingPictureBlocks"/>
    <dgm:cxn modelId="{F2E8E225-DF35-48BA-A9D2-D567CD148DF7}" srcId="{8C889BC6-58A0-4076-AAB9-E26CC30C08F3}" destId="{C9CC5431-F73B-4574-8FF9-0A818A1B0122}" srcOrd="0" destOrd="0" parTransId="{84164B10-ACB2-4C9B-AB8D-730BFF4040C3}" sibTransId="{F5B2F3BA-4BC7-460C-BA76-6E1F47933011}"/>
    <dgm:cxn modelId="{7F847165-9CF8-415F-8045-B74DE507793F}" srcId="{B6FF9166-7695-49A8-BE90-DF66EBE1514C}" destId="{D03D9A0C-A3EA-4C2F-AF96-B62532F9757C}" srcOrd="1" destOrd="0" parTransId="{9CB67ACE-3A89-4971-A9A1-53EAD225BEC4}" sibTransId="{B1B3776A-F04F-41F5-9A08-0F176239BF18}"/>
    <dgm:cxn modelId="{D3CB374C-E31E-4E68-AD38-B7EA963AADF2}" srcId="{B6FF9166-7695-49A8-BE90-DF66EBE1514C}" destId="{8C889BC6-58A0-4076-AAB9-E26CC30C08F3}" srcOrd="0" destOrd="0" parTransId="{628E3A50-3A79-4616-A210-676626E9DBD2}" sibTransId="{42211B52-CD24-4D4D-843B-2771ED8F357A}"/>
    <dgm:cxn modelId="{98C81684-363F-4905-9A08-240C5F93524F}" type="presOf" srcId="{8C889BC6-58A0-4076-AAB9-E26CC30C08F3}" destId="{C54FA8BD-614E-4D5E-BF1C-B8F8677090B6}" srcOrd="0" destOrd="0" presId="urn:microsoft.com/office/officeart/2008/layout/AlternatingPictureBlocks"/>
    <dgm:cxn modelId="{795F0AA1-9CB1-4D3F-BDA2-320048657C6C}" type="presOf" srcId="{B6FF9166-7695-49A8-BE90-DF66EBE1514C}" destId="{B47FE135-968C-461D-B26D-2CB2A987CAEF}" srcOrd="0" destOrd="0" presId="urn:microsoft.com/office/officeart/2008/layout/AlternatingPictureBlocks"/>
    <dgm:cxn modelId="{B272B4E4-48B7-4CA4-B25E-DA2897EB396F}" type="presOf" srcId="{D03D9A0C-A3EA-4C2F-AF96-B62532F9757C}" destId="{68E9B7B5-8C67-4AC9-AFF0-BF757A5CCF66}" srcOrd="0" destOrd="0" presId="urn:microsoft.com/office/officeart/2008/layout/AlternatingPictureBlocks"/>
    <dgm:cxn modelId="{731CCD08-50D2-4799-9093-C0FD33FFAE42}" type="presParOf" srcId="{B47FE135-968C-461D-B26D-2CB2A987CAEF}" destId="{9A615801-E99F-45DF-AD43-148857DB8781}" srcOrd="0" destOrd="0" presId="urn:microsoft.com/office/officeart/2008/layout/AlternatingPictureBlocks"/>
    <dgm:cxn modelId="{B77FC342-E55E-428E-A70D-321790D08080}" type="presParOf" srcId="{9A615801-E99F-45DF-AD43-148857DB8781}" destId="{C54FA8BD-614E-4D5E-BF1C-B8F8677090B6}" srcOrd="0" destOrd="0" presId="urn:microsoft.com/office/officeart/2008/layout/AlternatingPictureBlocks"/>
    <dgm:cxn modelId="{9CA81743-50AD-4FE8-B303-85D712CA562A}" type="presParOf" srcId="{9A615801-E99F-45DF-AD43-148857DB8781}" destId="{3DD62337-544C-4801-A03C-A52D71E6AEA7}" srcOrd="1" destOrd="0" presId="urn:microsoft.com/office/officeart/2008/layout/AlternatingPictureBlocks"/>
    <dgm:cxn modelId="{1EF4E49B-9896-4EA5-A832-370D335A383B}" type="presParOf" srcId="{B47FE135-968C-461D-B26D-2CB2A987CAEF}" destId="{90068A40-1FCB-4D03-9DE4-1E907170D51B}" srcOrd="1" destOrd="0" presId="urn:microsoft.com/office/officeart/2008/layout/AlternatingPictureBlocks"/>
    <dgm:cxn modelId="{5C00B2B7-AEE4-428C-92E4-F3B4A0C27E49}" type="presParOf" srcId="{B47FE135-968C-461D-B26D-2CB2A987CAEF}" destId="{50497742-690D-4FBA-95D0-4713BCBED4B6}" srcOrd="2" destOrd="0" presId="urn:microsoft.com/office/officeart/2008/layout/AlternatingPictureBlocks"/>
    <dgm:cxn modelId="{1285D014-8DCA-40A3-A0D9-385E5A8AA9A2}" type="presParOf" srcId="{50497742-690D-4FBA-95D0-4713BCBED4B6}" destId="{68E9B7B5-8C67-4AC9-AFF0-BF757A5CCF66}" srcOrd="0" destOrd="0" presId="urn:microsoft.com/office/officeart/2008/layout/AlternatingPictureBlocks"/>
    <dgm:cxn modelId="{7E655D77-21F0-423C-8FAA-BE65A913C4DA}" type="presParOf" srcId="{50497742-690D-4FBA-95D0-4713BCBED4B6}" destId="{76CF66F5-CDC6-4B8D-8E9F-03B6253D678F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20BDAB-6345-40CA-9763-5640827441D1}" type="doc">
      <dgm:prSet loTypeId="urn:microsoft.com/office/officeart/2005/8/layout/hList3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1E94FC5C-E63D-48A1-8FCB-17A72A282BD7}">
      <dgm:prSet phldrT="[Texto]" custT="1"/>
      <dgm:spPr/>
      <dgm:t>
        <a:bodyPr/>
        <a:lstStyle/>
        <a:p>
          <a:r>
            <a:rPr lang="es-ES" sz="5400" dirty="0"/>
            <a:t>Cumplido</a:t>
          </a:r>
        </a:p>
      </dgm:t>
    </dgm:pt>
    <dgm:pt modelId="{140983D9-D3FC-4745-BA80-08A0210A0067}" type="sibTrans" cxnId="{FFB8B490-63BC-4375-ABC9-0CCCD00B5DA5}">
      <dgm:prSet/>
      <dgm:spPr/>
      <dgm:t>
        <a:bodyPr/>
        <a:lstStyle/>
        <a:p>
          <a:endParaRPr lang="es-ES" sz="1300"/>
        </a:p>
      </dgm:t>
    </dgm:pt>
    <dgm:pt modelId="{30AF0AFB-9975-410E-9E9E-18D5C5C929E3}" type="parTrans" cxnId="{FFB8B490-63BC-4375-ABC9-0CCCD00B5DA5}">
      <dgm:prSet/>
      <dgm:spPr/>
      <dgm:t>
        <a:bodyPr/>
        <a:lstStyle/>
        <a:p>
          <a:endParaRPr lang="es-ES" sz="1300"/>
        </a:p>
      </dgm:t>
    </dgm:pt>
    <dgm:pt modelId="{39EDA6BF-CB77-42C0-B9D5-9CCC643D72AC}">
      <dgm:prSet phldrT="[Texto]"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s-ES" sz="2400" b="0"/>
            <a:t>Presentación del </a:t>
          </a:r>
          <a:r>
            <a:rPr lang="es-ES" sz="2400" b="1"/>
            <a:t>Atlas Cultural de Actores Culturales </a:t>
          </a:r>
          <a:r>
            <a:rPr lang="es-ES" sz="2400" b="0"/>
            <a:t>y Comunitarios a cargo de la </a:t>
          </a:r>
          <a:r>
            <a:rPr lang="es-ES" sz="2400" b="1"/>
            <a:t>Coordinación de Vinculación Cultural Comunitaria </a:t>
          </a:r>
          <a:r>
            <a:rPr lang="es-ES" sz="2400" b="0"/>
            <a:t>para la II Sesión Plenaria del 25 de Abril, 2017.</a:t>
          </a:r>
          <a:endParaRPr lang="es-ES" sz="2400" b="1" dirty="0"/>
        </a:p>
      </dgm:t>
    </dgm:pt>
    <dgm:pt modelId="{6475B8C5-9FE4-410F-AD9D-753486995488}" type="parTrans" cxnId="{D82E3083-DA67-4678-A7FC-6FE64B52C207}">
      <dgm:prSet/>
      <dgm:spPr/>
      <dgm:t>
        <a:bodyPr/>
        <a:lstStyle/>
        <a:p>
          <a:endParaRPr lang="es-ES" sz="1300"/>
        </a:p>
      </dgm:t>
    </dgm:pt>
    <dgm:pt modelId="{028BC3A5-A030-4A1D-9309-C40D50A1CD48}" type="sibTrans" cxnId="{D82E3083-DA67-4678-A7FC-6FE64B52C207}">
      <dgm:prSet/>
      <dgm:spPr/>
      <dgm:t>
        <a:bodyPr/>
        <a:lstStyle/>
        <a:p>
          <a:endParaRPr lang="es-ES" sz="1300"/>
        </a:p>
      </dgm:t>
    </dgm:pt>
    <dgm:pt modelId="{5F76492A-8EB0-4C58-A9CB-54DDF043A1E4}">
      <dgm:prSet phldrT="[Texto]"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s-ES" sz="2400" b="0" dirty="0"/>
            <a:t>Realización de </a:t>
          </a:r>
          <a:r>
            <a:rPr lang="es-ES" sz="2400" b="1" dirty="0"/>
            <a:t>Día Internacional de la Danza</a:t>
          </a:r>
          <a:r>
            <a:rPr lang="es-ES" sz="2400" b="1" baseline="0" dirty="0"/>
            <a:t> (Abril/2017).</a:t>
          </a:r>
          <a:endParaRPr lang="es-ES" sz="2400" b="0" baseline="0" dirty="0"/>
        </a:p>
        <a:p>
          <a:pPr algn="l">
            <a:buFont typeface="Arial" panose="020B0604020202020204" pitchFamily="34" charset="0"/>
            <a:buNone/>
          </a:pPr>
          <a:r>
            <a:rPr lang="es-ES" sz="2400" b="0" baseline="0" dirty="0"/>
            <a:t>Temas:  A el Circuito de Danza se sumaron 14 áreas de Cultura de las 14 Delegaciones Políticas.</a:t>
          </a:r>
          <a:endParaRPr lang="es-ES" sz="2400" b="0" dirty="0"/>
        </a:p>
      </dgm:t>
    </dgm:pt>
    <dgm:pt modelId="{C1592A99-89DC-4F91-A982-198094F583D3}" type="sibTrans" cxnId="{603D0EBD-9CCB-4F96-BA7A-1A142798D9BD}">
      <dgm:prSet/>
      <dgm:spPr/>
      <dgm:t>
        <a:bodyPr/>
        <a:lstStyle/>
        <a:p>
          <a:endParaRPr lang="es-ES" sz="1300"/>
        </a:p>
      </dgm:t>
    </dgm:pt>
    <dgm:pt modelId="{9DC7D40C-F5AE-41C6-B82C-8FF345E5C116}" type="parTrans" cxnId="{603D0EBD-9CCB-4F96-BA7A-1A142798D9BD}">
      <dgm:prSet/>
      <dgm:spPr/>
      <dgm:t>
        <a:bodyPr/>
        <a:lstStyle/>
        <a:p>
          <a:endParaRPr lang="es-ES" sz="1300"/>
        </a:p>
      </dgm:t>
    </dgm:pt>
    <dgm:pt modelId="{7E5A5BC2-FC7B-46C6-9E7C-8DBFBFA2FF0A}" type="pres">
      <dgm:prSet presAssocID="{DA20BDAB-6345-40CA-9763-5640827441D1}" presName="composite" presStyleCnt="0">
        <dgm:presLayoutVars>
          <dgm:chMax val="1"/>
          <dgm:dir/>
          <dgm:resizeHandles val="exact"/>
        </dgm:presLayoutVars>
      </dgm:prSet>
      <dgm:spPr/>
    </dgm:pt>
    <dgm:pt modelId="{6E2A5317-8B56-4538-BE35-D491C7D18811}" type="pres">
      <dgm:prSet presAssocID="{1E94FC5C-E63D-48A1-8FCB-17A72A282BD7}" presName="roof" presStyleLbl="dkBgShp" presStyleIdx="0" presStyleCnt="2" custLinFactNeighborX="852" custLinFactNeighborY="-1856"/>
      <dgm:spPr/>
    </dgm:pt>
    <dgm:pt modelId="{5B25E5F2-4C75-49A6-8846-663BA2803CB7}" type="pres">
      <dgm:prSet presAssocID="{1E94FC5C-E63D-48A1-8FCB-17A72A282BD7}" presName="pillars" presStyleCnt="0"/>
      <dgm:spPr/>
    </dgm:pt>
    <dgm:pt modelId="{E9251CDC-948D-4515-8FE1-309B99657099}" type="pres">
      <dgm:prSet presAssocID="{1E94FC5C-E63D-48A1-8FCB-17A72A282BD7}" presName="pillar1" presStyleLbl="node1" presStyleIdx="0" presStyleCnt="2">
        <dgm:presLayoutVars>
          <dgm:bulletEnabled val="1"/>
        </dgm:presLayoutVars>
      </dgm:prSet>
      <dgm:spPr/>
    </dgm:pt>
    <dgm:pt modelId="{0A491992-EAE4-48E0-A0DD-4F2EE31D94EE}" type="pres">
      <dgm:prSet presAssocID="{39EDA6BF-CB77-42C0-B9D5-9CCC643D72AC}" presName="pillarX" presStyleLbl="node1" presStyleIdx="1" presStyleCnt="2">
        <dgm:presLayoutVars>
          <dgm:bulletEnabled val="1"/>
        </dgm:presLayoutVars>
      </dgm:prSet>
      <dgm:spPr/>
    </dgm:pt>
    <dgm:pt modelId="{B8DD3851-1B72-4072-95E3-C69C1CF55A6D}" type="pres">
      <dgm:prSet presAssocID="{1E94FC5C-E63D-48A1-8FCB-17A72A282BD7}" presName="base" presStyleLbl="dkBgShp" presStyleIdx="1" presStyleCnt="2"/>
      <dgm:spPr/>
    </dgm:pt>
  </dgm:ptLst>
  <dgm:cxnLst>
    <dgm:cxn modelId="{31C48200-FF41-4DBB-90EB-490EDD5731E3}" type="presOf" srcId="{39EDA6BF-CB77-42C0-B9D5-9CCC643D72AC}" destId="{0A491992-EAE4-48E0-A0DD-4F2EE31D94EE}" srcOrd="0" destOrd="0" presId="urn:microsoft.com/office/officeart/2005/8/layout/hList3"/>
    <dgm:cxn modelId="{D82E3083-DA67-4678-A7FC-6FE64B52C207}" srcId="{1E94FC5C-E63D-48A1-8FCB-17A72A282BD7}" destId="{39EDA6BF-CB77-42C0-B9D5-9CCC643D72AC}" srcOrd="1" destOrd="0" parTransId="{6475B8C5-9FE4-410F-AD9D-753486995488}" sibTransId="{028BC3A5-A030-4A1D-9309-C40D50A1CD48}"/>
    <dgm:cxn modelId="{FFB8B490-63BC-4375-ABC9-0CCCD00B5DA5}" srcId="{DA20BDAB-6345-40CA-9763-5640827441D1}" destId="{1E94FC5C-E63D-48A1-8FCB-17A72A282BD7}" srcOrd="0" destOrd="0" parTransId="{30AF0AFB-9975-410E-9E9E-18D5C5C929E3}" sibTransId="{140983D9-D3FC-4745-BA80-08A0210A0067}"/>
    <dgm:cxn modelId="{E07A2B94-7BEE-4CB7-9907-D770811C014B}" type="presOf" srcId="{DA20BDAB-6345-40CA-9763-5640827441D1}" destId="{7E5A5BC2-FC7B-46C6-9E7C-8DBFBFA2FF0A}" srcOrd="0" destOrd="0" presId="urn:microsoft.com/office/officeart/2005/8/layout/hList3"/>
    <dgm:cxn modelId="{B0AFFDA7-30CE-4B10-9AE5-6C5516F28A4E}" type="presOf" srcId="{1E94FC5C-E63D-48A1-8FCB-17A72A282BD7}" destId="{6E2A5317-8B56-4538-BE35-D491C7D18811}" srcOrd="0" destOrd="0" presId="urn:microsoft.com/office/officeart/2005/8/layout/hList3"/>
    <dgm:cxn modelId="{9B17E3B8-B050-487E-A80C-738D20EB0664}" type="presOf" srcId="{5F76492A-8EB0-4C58-A9CB-54DDF043A1E4}" destId="{E9251CDC-948D-4515-8FE1-309B99657099}" srcOrd="0" destOrd="0" presId="urn:microsoft.com/office/officeart/2005/8/layout/hList3"/>
    <dgm:cxn modelId="{603D0EBD-9CCB-4F96-BA7A-1A142798D9BD}" srcId="{1E94FC5C-E63D-48A1-8FCB-17A72A282BD7}" destId="{5F76492A-8EB0-4C58-A9CB-54DDF043A1E4}" srcOrd="0" destOrd="0" parTransId="{9DC7D40C-F5AE-41C6-B82C-8FF345E5C116}" sibTransId="{C1592A99-89DC-4F91-A982-198094F583D3}"/>
    <dgm:cxn modelId="{F14CC27A-1007-4398-B136-E33BEFF2258D}" type="presParOf" srcId="{7E5A5BC2-FC7B-46C6-9E7C-8DBFBFA2FF0A}" destId="{6E2A5317-8B56-4538-BE35-D491C7D18811}" srcOrd="0" destOrd="0" presId="urn:microsoft.com/office/officeart/2005/8/layout/hList3"/>
    <dgm:cxn modelId="{EFC17727-A99E-437B-952D-75AB6009D0A1}" type="presParOf" srcId="{7E5A5BC2-FC7B-46C6-9E7C-8DBFBFA2FF0A}" destId="{5B25E5F2-4C75-49A6-8846-663BA2803CB7}" srcOrd="1" destOrd="0" presId="urn:microsoft.com/office/officeart/2005/8/layout/hList3"/>
    <dgm:cxn modelId="{6FA96E56-13D7-4EA5-98F6-33DAC89934A7}" type="presParOf" srcId="{5B25E5F2-4C75-49A6-8846-663BA2803CB7}" destId="{E9251CDC-948D-4515-8FE1-309B99657099}" srcOrd="0" destOrd="0" presId="urn:microsoft.com/office/officeart/2005/8/layout/hList3"/>
    <dgm:cxn modelId="{3409381B-FD74-4EB6-A678-BA58C1C156FE}" type="presParOf" srcId="{5B25E5F2-4C75-49A6-8846-663BA2803CB7}" destId="{0A491992-EAE4-48E0-A0DD-4F2EE31D94EE}" srcOrd="1" destOrd="0" presId="urn:microsoft.com/office/officeart/2005/8/layout/hList3"/>
    <dgm:cxn modelId="{D15987C0-8CAD-4726-82B7-9D13428CE572}" type="presParOf" srcId="{7E5A5BC2-FC7B-46C6-9E7C-8DBFBFA2FF0A}" destId="{B8DD3851-1B72-4072-95E3-C69C1CF55A6D}" srcOrd="2" destOrd="0" presId="urn:microsoft.com/office/officeart/2005/8/layout/hLis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71F64-1736-4247-9CA5-23B4F19B898F}">
      <dsp:nvSpPr>
        <dsp:cNvPr id="0" name=""/>
        <dsp:cNvSpPr/>
      </dsp:nvSpPr>
      <dsp:spPr>
        <a:xfrm>
          <a:off x="0" y="0"/>
          <a:ext cx="9670255" cy="940892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b="0" kern="1200" dirty="0"/>
            <a:t>Cumplido</a:t>
          </a:r>
        </a:p>
      </dsp:txBody>
      <dsp:txXfrm>
        <a:off x="0" y="0"/>
        <a:ext cx="9670255" cy="940892"/>
      </dsp:txXfrm>
    </dsp:sp>
    <dsp:sp modelId="{24DD21DD-7009-40A1-AE3A-F1684F5D9BEF}">
      <dsp:nvSpPr>
        <dsp:cNvPr id="0" name=""/>
        <dsp:cNvSpPr/>
      </dsp:nvSpPr>
      <dsp:spPr>
        <a:xfrm>
          <a:off x="0" y="940892"/>
          <a:ext cx="4835127" cy="19758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 dirty="0"/>
            <a:t>Emprendimientos y Empresas Culturales:</a:t>
          </a:r>
          <a:endParaRPr lang="es-ES" sz="2100" b="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kern="1200" dirty="0"/>
            <a:t>Reunión con 15 Delegaciones, se expuso la investigación: Retos y Oportunidades de la Comunidad Artística y Cultural de la CDMX.</a:t>
          </a: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kern="1200" dirty="0"/>
            <a:t>Se estableció calendario de visitas con cada Delegación.</a:t>
          </a:r>
        </a:p>
      </dsp:txBody>
      <dsp:txXfrm>
        <a:off x="0" y="940892"/>
        <a:ext cx="4835127" cy="1975873"/>
      </dsp:txXfrm>
    </dsp:sp>
    <dsp:sp modelId="{A799EC7C-3F7F-4150-91C1-A7515355AD50}">
      <dsp:nvSpPr>
        <dsp:cNvPr id="0" name=""/>
        <dsp:cNvSpPr/>
      </dsp:nvSpPr>
      <dsp:spPr>
        <a:xfrm>
          <a:off x="4835127" y="940892"/>
          <a:ext cx="4835127" cy="19758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 dirty="0"/>
            <a:t>Días de Muertos</a:t>
          </a: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kern="1200" dirty="0"/>
            <a:t>Se realizó reunión con 15 Delegaciones.</a:t>
          </a: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0" kern="1200" dirty="0"/>
            <a:t>Se acordó el envío de la Programación por Delegación para dicha Celebración, Patrimonio Inmaterial de la Humanidad.</a:t>
          </a:r>
        </a:p>
      </dsp:txBody>
      <dsp:txXfrm>
        <a:off x="4835127" y="940892"/>
        <a:ext cx="4835127" cy="1975873"/>
      </dsp:txXfrm>
    </dsp:sp>
    <dsp:sp modelId="{148F1F88-65FD-4E73-8100-3645F3358A2C}">
      <dsp:nvSpPr>
        <dsp:cNvPr id="0" name=""/>
        <dsp:cNvSpPr/>
      </dsp:nvSpPr>
      <dsp:spPr>
        <a:xfrm>
          <a:off x="0" y="2916765"/>
          <a:ext cx="9670255" cy="21954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FA8BD-614E-4D5E-BF1C-B8F8677090B6}">
      <dsp:nvSpPr>
        <dsp:cNvPr id="0" name=""/>
        <dsp:cNvSpPr/>
      </dsp:nvSpPr>
      <dsp:spPr>
        <a:xfrm>
          <a:off x="1906468" y="1347543"/>
          <a:ext cx="5593306" cy="1278790"/>
        </a:xfrm>
        <a:prstGeom prst="rect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Cartelera Digital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El pasado 13 de junio se presentó públicamente la Cartelera Digital Colaborativa. Proyecto colaborativo con las 16 Delegaciones Políticas. </a:t>
          </a:r>
        </a:p>
      </dsp:txBody>
      <dsp:txXfrm>
        <a:off x="1906468" y="1347543"/>
        <a:ext cx="5593306" cy="1278790"/>
      </dsp:txXfrm>
    </dsp:sp>
    <dsp:sp modelId="{3DD62337-544C-4801-A03C-A52D71E6AEA7}">
      <dsp:nvSpPr>
        <dsp:cNvPr id="0" name=""/>
        <dsp:cNvSpPr/>
      </dsp:nvSpPr>
      <dsp:spPr>
        <a:xfrm>
          <a:off x="501298" y="1528001"/>
          <a:ext cx="1198339" cy="779737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</dsp:sp>
    <dsp:sp modelId="{68E9B7B5-8C67-4AC9-AFF0-BF757A5CCF66}">
      <dsp:nvSpPr>
        <dsp:cNvPr id="0" name=""/>
        <dsp:cNvSpPr/>
      </dsp:nvSpPr>
      <dsp:spPr>
        <a:xfrm>
          <a:off x="856444" y="0"/>
          <a:ext cx="4885443" cy="1265126"/>
        </a:xfrm>
        <a:prstGeom prst="rect">
          <a:avLst/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Sistema de Información del Patrimonio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Convocatoria </a:t>
          </a:r>
          <a:r>
            <a:rPr lang="es-ES" sz="1800" kern="1200" dirty="0"/>
            <a:t>a Curso de Capacitación para subir información en la Plataforma del Centro de Información del Patrimonio.</a:t>
          </a:r>
        </a:p>
      </dsp:txBody>
      <dsp:txXfrm>
        <a:off x="856444" y="0"/>
        <a:ext cx="4885443" cy="1265126"/>
      </dsp:txXfrm>
    </dsp:sp>
    <dsp:sp modelId="{76CF66F5-CDC6-4B8D-8E9F-03B6253D678F}">
      <dsp:nvSpPr>
        <dsp:cNvPr id="0" name=""/>
        <dsp:cNvSpPr/>
      </dsp:nvSpPr>
      <dsp:spPr>
        <a:xfrm>
          <a:off x="6276642" y="173168"/>
          <a:ext cx="1268938" cy="970546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A5317-8B56-4538-BE35-D491C7D18811}">
      <dsp:nvSpPr>
        <dsp:cNvPr id="0" name=""/>
        <dsp:cNvSpPr/>
      </dsp:nvSpPr>
      <dsp:spPr>
        <a:xfrm>
          <a:off x="0" y="0"/>
          <a:ext cx="11299969" cy="129676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400" kern="1200" dirty="0"/>
            <a:t>Cumplido</a:t>
          </a:r>
        </a:p>
      </dsp:txBody>
      <dsp:txXfrm>
        <a:off x="0" y="0"/>
        <a:ext cx="11299969" cy="1296761"/>
      </dsp:txXfrm>
    </dsp:sp>
    <dsp:sp modelId="{E9251CDC-948D-4515-8FE1-309B99657099}">
      <dsp:nvSpPr>
        <dsp:cNvPr id="0" name=""/>
        <dsp:cNvSpPr/>
      </dsp:nvSpPr>
      <dsp:spPr>
        <a:xfrm>
          <a:off x="0" y="1296761"/>
          <a:ext cx="5649984" cy="27231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2400" b="0" kern="1200" dirty="0"/>
            <a:t>Realización de </a:t>
          </a:r>
          <a:r>
            <a:rPr lang="es-ES" sz="2400" b="1" kern="1200" dirty="0"/>
            <a:t>Día Internacional de la Danza</a:t>
          </a:r>
          <a:r>
            <a:rPr lang="es-ES" sz="2400" b="1" kern="1200" baseline="0" dirty="0"/>
            <a:t> (Abril/2017).</a:t>
          </a:r>
          <a:endParaRPr lang="es-ES" sz="2400" b="0" kern="1200" baseline="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2400" b="0" kern="1200" baseline="0" dirty="0"/>
            <a:t>Temas:  A el Circuito de Danza se sumaron 14 áreas de Cultura de las 14 Delegaciones Políticas.</a:t>
          </a:r>
          <a:endParaRPr lang="es-ES" sz="2400" b="0" kern="1200" dirty="0"/>
        </a:p>
      </dsp:txBody>
      <dsp:txXfrm>
        <a:off x="0" y="1296761"/>
        <a:ext cx="5649984" cy="2723198"/>
      </dsp:txXfrm>
    </dsp:sp>
    <dsp:sp modelId="{0A491992-EAE4-48E0-A0DD-4F2EE31D94EE}">
      <dsp:nvSpPr>
        <dsp:cNvPr id="0" name=""/>
        <dsp:cNvSpPr/>
      </dsp:nvSpPr>
      <dsp:spPr>
        <a:xfrm>
          <a:off x="5649984" y="1296761"/>
          <a:ext cx="5649984" cy="27231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2400" b="0" kern="1200"/>
            <a:t>Presentación del </a:t>
          </a:r>
          <a:r>
            <a:rPr lang="es-ES" sz="2400" b="1" kern="1200"/>
            <a:t>Atlas Cultural de Actores Culturales </a:t>
          </a:r>
          <a:r>
            <a:rPr lang="es-ES" sz="2400" b="0" kern="1200"/>
            <a:t>y Comunitarios a cargo de la </a:t>
          </a:r>
          <a:r>
            <a:rPr lang="es-ES" sz="2400" b="1" kern="1200"/>
            <a:t>Coordinación de Vinculación Cultural Comunitaria </a:t>
          </a:r>
          <a:r>
            <a:rPr lang="es-ES" sz="2400" b="0" kern="1200"/>
            <a:t>para la II Sesión Plenaria del 25 de Abril, 2017.</a:t>
          </a:r>
          <a:endParaRPr lang="es-ES" sz="2400" b="1" kern="1200" dirty="0"/>
        </a:p>
      </dsp:txBody>
      <dsp:txXfrm>
        <a:off x="5649984" y="1296761"/>
        <a:ext cx="5649984" cy="2723198"/>
      </dsp:txXfrm>
    </dsp:sp>
    <dsp:sp modelId="{B8DD3851-1B72-4072-95E3-C69C1CF55A6D}">
      <dsp:nvSpPr>
        <dsp:cNvPr id="0" name=""/>
        <dsp:cNvSpPr/>
      </dsp:nvSpPr>
      <dsp:spPr>
        <a:xfrm>
          <a:off x="0" y="4019959"/>
          <a:ext cx="11299969" cy="30257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1DD5E1D-4485-4A93-B405-D4D26CB9D81C}" type="datetimeFigureOut">
              <a:rPr lang="es-MX" smtClean="0"/>
              <a:t>13/06/2017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2C54D69-DCFC-48C1-880D-ACF1EF4007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81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9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68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19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38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0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08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0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07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1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0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78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28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073530" y="688247"/>
            <a:ext cx="8540254" cy="2039938"/>
          </a:xfrm>
        </p:spPr>
        <p:txBody>
          <a:bodyPr>
            <a:noAutofit/>
          </a:bodyPr>
          <a:lstStyle/>
          <a:p>
            <a:r>
              <a:rPr lang="es-MX" sz="7200" dirty="0"/>
              <a:t>Seguimiento de acuerdos 2017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38" y="322349"/>
            <a:ext cx="1804138" cy="43171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073530" y="3197489"/>
            <a:ext cx="9629192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/>
              <a:t>Acuerdos Cumplidos: 5</a:t>
            </a:r>
          </a:p>
          <a:p>
            <a:endParaRPr lang="es-MX" sz="2800" dirty="0"/>
          </a:p>
          <a:p>
            <a:r>
              <a:rPr lang="es-MX" sz="2800" dirty="0"/>
              <a:t>Acuerdos en Proceso: 2</a:t>
            </a:r>
          </a:p>
          <a:p>
            <a:pPr algn="ctr"/>
            <a:endParaRPr lang="es-MX" sz="2800" dirty="0"/>
          </a:p>
          <a:p>
            <a:pPr algn="ctr"/>
            <a:r>
              <a:rPr lang="es-MX" sz="3200" b="1" dirty="0"/>
              <a:t>Acuerdos Totales:7</a:t>
            </a:r>
          </a:p>
          <a:p>
            <a:pPr algn="r"/>
            <a:r>
              <a:rPr lang="es-MX" sz="3200" b="1" dirty="0"/>
              <a:t>Junio, 2017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444617" y="2686240"/>
            <a:ext cx="10100344" cy="419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98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1406" y="294135"/>
            <a:ext cx="63760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5400" b="1" dirty="0">
                <a:ln/>
                <a:solidFill>
                  <a:schemeClr val="accent3"/>
                </a:solidFill>
              </a:rPr>
              <a:t>Áreas Estratégicas </a:t>
            </a:r>
          </a:p>
          <a:p>
            <a:pPr algn="ctr"/>
            <a:r>
              <a:rPr lang="es-ES" sz="5400" b="1" dirty="0">
                <a:ln/>
                <a:solidFill>
                  <a:schemeClr val="accent3"/>
                </a:solidFill>
              </a:rPr>
              <a:t>de Colaboración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62433825"/>
              </p:ext>
            </p:extLst>
          </p:nvPr>
        </p:nvGraphicFramePr>
        <p:xfrm>
          <a:off x="1310933" y="2140740"/>
          <a:ext cx="9670255" cy="3136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38" y="322349"/>
            <a:ext cx="1804138" cy="4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62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884000" y="7885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dirty="0">
              <a:ln w="9525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44045122"/>
              </p:ext>
            </p:extLst>
          </p:nvPr>
        </p:nvGraphicFramePr>
        <p:xfrm>
          <a:off x="2313886" y="1525406"/>
          <a:ext cx="8507912" cy="4799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38" y="322349"/>
            <a:ext cx="1804138" cy="43171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760855" y="78856"/>
            <a:ext cx="52340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dirty="0">
                <a:ln/>
                <a:solidFill>
                  <a:schemeClr val="accent3"/>
                </a:solidFill>
              </a:rPr>
              <a:t>Áreas Estratégicas </a:t>
            </a:r>
          </a:p>
          <a:p>
            <a:pPr algn="ctr"/>
            <a:r>
              <a:rPr lang="es-ES" sz="4400" b="1" dirty="0">
                <a:ln/>
                <a:solidFill>
                  <a:schemeClr val="accent3"/>
                </a:solidFill>
              </a:rPr>
              <a:t>de Colaboración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2964631" y="4367380"/>
            <a:ext cx="5553728" cy="1241571"/>
            <a:chOff x="2881696" y="0"/>
            <a:chExt cx="6658805" cy="1951955"/>
          </a:xfrm>
        </p:grpSpPr>
        <p:sp>
          <p:nvSpPr>
            <p:cNvPr id="8" name="Rectángulo 7"/>
            <p:cNvSpPr/>
            <p:nvPr/>
          </p:nvSpPr>
          <p:spPr>
            <a:xfrm>
              <a:off x="2881696" y="0"/>
              <a:ext cx="6658805" cy="176116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77919A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uadroTexto 8"/>
            <p:cNvSpPr txBox="1"/>
            <p:nvPr/>
          </p:nvSpPr>
          <p:spPr>
            <a:xfrm>
              <a:off x="2881696" y="0"/>
              <a:ext cx="6658805" cy="1951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b="1" kern="1200" dirty="0"/>
                <a:t>Guardianes del Patrimonio</a:t>
              </a:r>
            </a:p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dirty="0"/>
                <a:t>Se estableció proceso de trabajo con la Delegación Miguel Hidalgo</a:t>
              </a:r>
              <a:endParaRPr lang="es-ES" kern="1200" dirty="0"/>
            </a:p>
          </p:txBody>
        </p:sp>
      </p:grpSp>
      <p:sp>
        <p:nvSpPr>
          <p:cNvPr id="7" name="Rectángulo 6"/>
          <p:cNvSpPr/>
          <p:nvPr/>
        </p:nvSpPr>
        <p:spPr>
          <a:xfrm>
            <a:off x="8556016" y="4511320"/>
            <a:ext cx="1421322" cy="832336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3 CuadroTexto"/>
          <p:cNvSpPr txBox="1"/>
          <p:nvPr/>
        </p:nvSpPr>
        <p:spPr>
          <a:xfrm>
            <a:off x="1630177" y="975518"/>
            <a:ext cx="1323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Cumplido</a:t>
            </a:r>
          </a:p>
        </p:txBody>
      </p:sp>
    </p:spTree>
    <p:extLst>
      <p:ext uri="{BB962C8B-B14F-4D97-AF65-F5344CB8AC3E}">
        <p14:creationId xmlns:p14="http://schemas.microsoft.com/office/powerpoint/2010/main" val="383124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27210197"/>
              </p:ext>
            </p:extLst>
          </p:nvPr>
        </p:nvGraphicFramePr>
        <p:xfrm>
          <a:off x="481507" y="1600199"/>
          <a:ext cx="11299969" cy="4322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/>
          <p:cNvSpPr/>
          <p:nvPr/>
        </p:nvSpPr>
        <p:spPr>
          <a:xfrm>
            <a:off x="3509022" y="0"/>
            <a:ext cx="46538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13462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Buenas Prácticas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38" y="322349"/>
            <a:ext cx="1804138" cy="43171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60059" y="5738071"/>
            <a:ext cx="461394" cy="369332"/>
          </a:xfrm>
          <a:prstGeom prst="rect">
            <a:avLst/>
          </a:prstGeom>
          <a:solidFill>
            <a:srgbClr val="DEDAD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265984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1031</TotalTime>
  <Words>219</Words>
  <Application>Microsoft Office PowerPoint</Application>
  <PresentationFormat>Panorámica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Galería</vt:lpstr>
      <vt:lpstr>Seguimiento de acuerdos 2017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Seguimiento de acuerdos 2016</dc:title>
  <dc:creator>servicio social</dc:creator>
  <cp:lastModifiedBy>Mireya Sofia Trejo Orozco</cp:lastModifiedBy>
  <cp:revision>75</cp:revision>
  <cp:lastPrinted>2017-03-15T18:12:04Z</cp:lastPrinted>
  <dcterms:created xsi:type="dcterms:W3CDTF">2016-10-27T16:21:34Z</dcterms:created>
  <dcterms:modified xsi:type="dcterms:W3CDTF">2017-06-13T22:21:55Z</dcterms:modified>
</cp:coreProperties>
</file>