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6" r:id="rId1"/>
  </p:sldMasterIdLst>
  <p:sldIdLst>
    <p:sldId id="256" r:id="rId2"/>
    <p:sldId id="258" r:id="rId3"/>
    <p:sldId id="259" r:id="rId4"/>
    <p:sldId id="260" r:id="rId5"/>
  </p:sldIdLst>
  <p:sldSz cx="12192000" cy="6858000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0F01"/>
    <a:srgbClr val="6EAE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DB68A6-B16C-4F11-9970-63841A7F3D94}" type="doc">
      <dgm:prSet loTypeId="urn:microsoft.com/office/officeart/2005/8/layout/process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E11EB453-32DC-4A30-B866-2D0CAC95CEDE}">
      <dgm:prSet phldrT="[Texto]" custT="1"/>
      <dgm:spPr/>
      <dgm:t>
        <a:bodyPr/>
        <a:lstStyle/>
        <a:p>
          <a:r>
            <a:rPr lang="es-MX" sz="1600" b="0" dirty="0">
              <a:solidFill>
                <a:schemeClr val="tx1"/>
              </a:solidFill>
            </a:rPr>
            <a:t>Problemas severos en los niveles: normativos, administrativos, materiales, presupuestales y de recursos humanos.</a:t>
          </a:r>
        </a:p>
      </dgm:t>
    </dgm:pt>
    <dgm:pt modelId="{C61F7B60-6477-4236-9528-949F75B6B34C}" type="parTrans" cxnId="{26247B86-BDB2-4308-A822-425B0EAA4D57}">
      <dgm:prSet/>
      <dgm:spPr/>
      <dgm:t>
        <a:bodyPr/>
        <a:lstStyle/>
        <a:p>
          <a:endParaRPr lang="es-MX" b="0">
            <a:solidFill>
              <a:schemeClr val="tx1"/>
            </a:solidFill>
          </a:endParaRPr>
        </a:p>
      </dgm:t>
    </dgm:pt>
    <dgm:pt modelId="{6477A220-5929-4692-A3F9-1762054FC181}" type="sibTrans" cxnId="{26247B86-BDB2-4308-A822-425B0EAA4D57}">
      <dgm:prSet/>
      <dgm:spPr/>
      <dgm:t>
        <a:bodyPr/>
        <a:lstStyle/>
        <a:p>
          <a:endParaRPr lang="es-MX" b="0">
            <a:solidFill>
              <a:schemeClr val="tx1"/>
            </a:solidFill>
          </a:endParaRPr>
        </a:p>
      </dgm:t>
    </dgm:pt>
    <dgm:pt modelId="{5D7BCEE1-C908-43C8-B6A2-C57B76E65605}">
      <dgm:prSet phldrT="[Texto]"/>
      <dgm:spPr/>
      <dgm:t>
        <a:bodyPr/>
        <a:lstStyle/>
        <a:p>
          <a:r>
            <a:rPr lang="es-MX" b="0" dirty="0">
              <a:solidFill>
                <a:schemeClr val="tx1"/>
              </a:solidFill>
            </a:rPr>
            <a:t>Trabajan sin presupuesto propio; a pesar de existir presupuestos autogenerados.</a:t>
          </a:r>
        </a:p>
      </dgm:t>
    </dgm:pt>
    <dgm:pt modelId="{18374D29-17F5-4E1B-BE09-E554671F73B3}" type="parTrans" cxnId="{2F1CEE57-68DC-40C4-B703-106D9ABA68E5}">
      <dgm:prSet/>
      <dgm:spPr/>
      <dgm:t>
        <a:bodyPr/>
        <a:lstStyle/>
        <a:p>
          <a:endParaRPr lang="es-MX" b="0">
            <a:solidFill>
              <a:schemeClr val="tx1"/>
            </a:solidFill>
          </a:endParaRPr>
        </a:p>
      </dgm:t>
    </dgm:pt>
    <dgm:pt modelId="{A7778744-0061-42D0-91D7-4FB30E733E2A}" type="sibTrans" cxnId="{2F1CEE57-68DC-40C4-B703-106D9ABA68E5}">
      <dgm:prSet/>
      <dgm:spPr/>
      <dgm:t>
        <a:bodyPr/>
        <a:lstStyle/>
        <a:p>
          <a:endParaRPr lang="es-MX" b="0">
            <a:solidFill>
              <a:schemeClr val="tx1"/>
            </a:solidFill>
          </a:endParaRPr>
        </a:p>
      </dgm:t>
    </dgm:pt>
    <dgm:pt modelId="{BC88DA80-1159-4C9B-8B16-7328BDA6C4DC}">
      <dgm:prSet phldrT="[Texto]"/>
      <dgm:spPr/>
      <dgm:t>
        <a:bodyPr/>
        <a:lstStyle/>
        <a:p>
          <a:r>
            <a:rPr lang="es-MX" b="0" dirty="0">
              <a:solidFill>
                <a:schemeClr val="tx1"/>
              </a:solidFill>
            </a:rPr>
            <a:t>Los Perfiles de las personas que se encuentran al frente de las Casas de Cultura, no siempre son los más adecuados.</a:t>
          </a:r>
        </a:p>
      </dgm:t>
    </dgm:pt>
    <dgm:pt modelId="{BA235B4F-4AA9-4432-8738-480F08791CD7}" type="parTrans" cxnId="{BE249B15-7422-44E1-8DFA-698D24BEACB9}">
      <dgm:prSet/>
      <dgm:spPr/>
      <dgm:t>
        <a:bodyPr/>
        <a:lstStyle/>
        <a:p>
          <a:endParaRPr lang="es-MX" b="0">
            <a:solidFill>
              <a:schemeClr val="tx1"/>
            </a:solidFill>
          </a:endParaRPr>
        </a:p>
      </dgm:t>
    </dgm:pt>
    <dgm:pt modelId="{7C44718D-9391-4825-AC80-2DE45EF37D88}" type="sibTrans" cxnId="{BE249B15-7422-44E1-8DFA-698D24BEACB9}">
      <dgm:prSet/>
      <dgm:spPr/>
      <dgm:t>
        <a:bodyPr/>
        <a:lstStyle/>
        <a:p>
          <a:endParaRPr lang="es-MX" b="0">
            <a:solidFill>
              <a:schemeClr val="tx1"/>
            </a:solidFill>
          </a:endParaRPr>
        </a:p>
      </dgm:t>
    </dgm:pt>
    <dgm:pt modelId="{710BCE9D-3780-4839-8E40-A713BC08FE8E}">
      <dgm:prSet phldrT="[Texto]"/>
      <dgm:spPr/>
      <dgm:t>
        <a:bodyPr/>
        <a:lstStyle/>
        <a:p>
          <a:r>
            <a:rPr lang="es-MX" b="0" dirty="0">
              <a:solidFill>
                <a:schemeClr val="tx1"/>
              </a:solidFill>
            </a:rPr>
            <a:t>Tienen poca presencia en las comunidades.</a:t>
          </a:r>
        </a:p>
      </dgm:t>
    </dgm:pt>
    <dgm:pt modelId="{A33ADE40-F2B2-49C7-9C74-C80566920BC0}" type="parTrans" cxnId="{AD316F48-E7B9-4B1C-A298-8B2BF515B33E}">
      <dgm:prSet/>
      <dgm:spPr/>
      <dgm:t>
        <a:bodyPr/>
        <a:lstStyle/>
        <a:p>
          <a:endParaRPr lang="es-MX" b="0">
            <a:solidFill>
              <a:schemeClr val="tx1"/>
            </a:solidFill>
          </a:endParaRPr>
        </a:p>
      </dgm:t>
    </dgm:pt>
    <dgm:pt modelId="{4A34C9DE-99E1-4426-B141-481CBAF6C27D}" type="sibTrans" cxnId="{AD316F48-E7B9-4B1C-A298-8B2BF515B33E}">
      <dgm:prSet/>
      <dgm:spPr/>
      <dgm:t>
        <a:bodyPr/>
        <a:lstStyle/>
        <a:p>
          <a:endParaRPr lang="es-MX" b="0">
            <a:solidFill>
              <a:schemeClr val="tx1"/>
            </a:solidFill>
          </a:endParaRPr>
        </a:p>
      </dgm:t>
    </dgm:pt>
    <dgm:pt modelId="{7700DE66-9513-4187-9324-4964373D15F7}">
      <dgm:prSet phldrT="[Texto]"/>
      <dgm:spPr/>
      <dgm:t>
        <a:bodyPr/>
        <a:lstStyle/>
        <a:p>
          <a:r>
            <a:rPr lang="es-MX" b="0" dirty="0">
              <a:solidFill>
                <a:schemeClr val="tx1"/>
              </a:solidFill>
            </a:rPr>
            <a:t>Deterioro severo en varios de los recintos, falta de mantenimiento por años. </a:t>
          </a:r>
        </a:p>
      </dgm:t>
    </dgm:pt>
    <dgm:pt modelId="{FCC28D5B-608A-4891-BED8-37E421087748}" type="parTrans" cxnId="{3E7AD417-B1C0-4DE9-A6C9-E5A6C423BA9C}">
      <dgm:prSet/>
      <dgm:spPr/>
      <dgm:t>
        <a:bodyPr/>
        <a:lstStyle/>
        <a:p>
          <a:endParaRPr lang="es-MX" b="0">
            <a:solidFill>
              <a:schemeClr val="tx1"/>
            </a:solidFill>
          </a:endParaRPr>
        </a:p>
      </dgm:t>
    </dgm:pt>
    <dgm:pt modelId="{8ECB55C8-41CF-409F-8247-3CDAD5AF352C}" type="sibTrans" cxnId="{3E7AD417-B1C0-4DE9-A6C9-E5A6C423BA9C}">
      <dgm:prSet/>
      <dgm:spPr/>
      <dgm:t>
        <a:bodyPr/>
        <a:lstStyle/>
        <a:p>
          <a:endParaRPr lang="es-MX" b="0">
            <a:solidFill>
              <a:schemeClr val="tx1"/>
            </a:solidFill>
          </a:endParaRPr>
        </a:p>
      </dgm:t>
    </dgm:pt>
    <dgm:pt modelId="{AE93506E-87A8-4BED-9339-508FFCBD5539}">
      <dgm:prSet phldrT="[Texto]"/>
      <dgm:spPr/>
      <dgm:t>
        <a:bodyPr/>
        <a:lstStyle/>
        <a:p>
          <a:r>
            <a:rPr lang="es-MX" b="0" dirty="0">
              <a:solidFill>
                <a:schemeClr val="tx1"/>
              </a:solidFill>
            </a:rPr>
            <a:t>Poca claridad en la vocación de las Casas de Cultura de algunas Delegaciones.</a:t>
          </a:r>
        </a:p>
      </dgm:t>
    </dgm:pt>
    <dgm:pt modelId="{46548181-CDF5-416A-86CF-8EF7F720B6EA}" type="parTrans" cxnId="{3E5A1A3A-C709-4473-B8B8-55926C464326}">
      <dgm:prSet/>
      <dgm:spPr/>
      <dgm:t>
        <a:bodyPr/>
        <a:lstStyle/>
        <a:p>
          <a:endParaRPr lang="es-ES"/>
        </a:p>
      </dgm:t>
    </dgm:pt>
    <dgm:pt modelId="{D839B70F-C5B8-4AED-902D-0D157062AFAB}" type="sibTrans" cxnId="{3E5A1A3A-C709-4473-B8B8-55926C464326}">
      <dgm:prSet/>
      <dgm:spPr/>
      <dgm:t>
        <a:bodyPr/>
        <a:lstStyle/>
        <a:p>
          <a:endParaRPr lang="es-ES"/>
        </a:p>
      </dgm:t>
    </dgm:pt>
    <dgm:pt modelId="{C9F2D11D-2866-4981-A5A2-E20F65ED347B}" type="pres">
      <dgm:prSet presAssocID="{55DB68A6-B16C-4F11-9970-63841A7F3D94}" presName="linearFlow" presStyleCnt="0">
        <dgm:presLayoutVars>
          <dgm:resizeHandles val="exact"/>
        </dgm:presLayoutVars>
      </dgm:prSet>
      <dgm:spPr/>
    </dgm:pt>
    <dgm:pt modelId="{26184ADC-4196-47F2-922A-E973CA185A8A}" type="pres">
      <dgm:prSet presAssocID="{E11EB453-32DC-4A30-B866-2D0CAC95CEDE}" presName="node" presStyleLbl="node1" presStyleIdx="0" presStyleCnt="6" custScaleX="321788" custScaleY="112929" custLinFactNeighborX="-49541" custLinFactNeighborY="13955">
        <dgm:presLayoutVars>
          <dgm:bulletEnabled val="1"/>
        </dgm:presLayoutVars>
      </dgm:prSet>
      <dgm:spPr/>
    </dgm:pt>
    <dgm:pt modelId="{07E62F8A-B362-48E7-9527-FD4674448BD4}" type="pres">
      <dgm:prSet presAssocID="{6477A220-5929-4692-A3F9-1762054FC181}" presName="sibTrans" presStyleLbl="sibTrans2D1" presStyleIdx="0" presStyleCnt="5"/>
      <dgm:spPr/>
    </dgm:pt>
    <dgm:pt modelId="{649E2DDA-2017-4EAC-81E6-D8232DC9DE0C}" type="pres">
      <dgm:prSet presAssocID="{6477A220-5929-4692-A3F9-1762054FC181}" presName="connectorText" presStyleLbl="sibTrans2D1" presStyleIdx="0" presStyleCnt="5"/>
      <dgm:spPr/>
    </dgm:pt>
    <dgm:pt modelId="{9982E4DF-006E-4FB5-BDB4-FDAB4689C475}" type="pres">
      <dgm:prSet presAssocID="{5D7BCEE1-C908-43C8-B6A2-C57B76E65605}" presName="node" presStyleLbl="node1" presStyleIdx="1" presStyleCnt="6" custScaleX="234360" custScaleY="104423" custLinFactNeighborX="-71296" custLinFactNeighborY="-14651">
        <dgm:presLayoutVars>
          <dgm:bulletEnabled val="1"/>
        </dgm:presLayoutVars>
      </dgm:prSet>
      <dgm:spPr/>
    </dgm:pt>
    <dgm:pt modelId="{B853027D-7D9D-4575-92C0-36A87C248C88}" type="pres">
      <dgm:prSet presAssocID="{A7778744-0061-42D0-91D7-4FB30E733E2A}" presName="sibTrans" presStyleLbl="sibTrans2D1" presStyleIdx="1" presStyleCnt="5"/>
      <dgm:spPr/>
    </dgm:pt>
    <dgm:pt modelId="{A36758F7-B2A2-4102-A6A8-BCDDBA39AA36}" type="pres">
      <dgm:prSet presAssocID="{A7778744-0061-42D0-91D7-4FB30E733E2A}" presName="connectorText" presStyleLbl="sibTrans2D1" presStyleIdx="1" presStyleCnt="5"/>
      <dgm:spPr/>
    </dgm:pt>
    <dgm:pt modelId="{3C090BE9-8136-4EED-9937-295FB0FAC911}" type="pres">
      <dgm:prSet presAssocID="{BC88DA80-1159-4C9B-8B16-7328BDA6C4DC}" presName="node" presStyleLbl="node1" presStyleIdx="2" presStyleCnt="6" custScaleX="243453" custScaleY="119094" custLinFactNeighborX="-37555" custLinFactNeighborY="-53482">
        <dgm:presLayoutVars>
          <dgm:bulletEnabled val="1"/>
        </dgm:presLayoutVars>
      </dgm:prSet>
      <dgm:spPr/>
    </dgm:pt>
    <dgm:pt modelId="{81974C03-F8FF-4254-B237-2082924E20B1}" type="pres">
      <dgm:prSet presAssocID="{7C44718D-9391-4825-AC80-2DE45EF37D88}" presName="sibTrans" presStyleLbl="sibTrans2D1" presStyleIdx="2" presStyleCnt="5"/>
      <dgm:spPr/>
    </dgm:pt>
    <dgm:pt modelId="{0820F826-A65C-4F55-A479-3733DA00732F}" type="pres">
      <dgm:prSet presAssocID="{7C44718D-9391-4825-AC80-2DE45EF37D88}" presName="connectorText" presStyleLbl="sibTrans2D1" presStyleIdx="2" presStyleCnt="5"/>
      <dgm:spPr/>
    </dgm:pt>
    <dgm:pt modelId="{50237A8B-D606-47FF-816D-4CC9746DD740}" type="pres">
      <dgm:prSet presAssocID="{710BCE9D-3780-4839-8E40-A713BC08FE8E}" presName="node" presStyleLbl="node1" presStyleIdx="3" presStyleCnt="6" custScaleX="252734" custScaleY="97884" custLinFactNeighborX="12314" custLinFactNeighborY="-49038">
        <dgm:presLayoutVars>
          <dgm:bulletEnabled val="1"/>
        </dgm:presLayoutVars>
      </dgm:prSet>
      <dgm:spPr/>
    </dgm:pt>
    <dgm:pt modelId="{7926891B-B1F7-4D0A-A476-4E0D0C663EF4}" type="pres">
      <dgm:prSet presAssocID="{4A34C9DE-99E1-4426-B141-481CBAF6C27D}" presName="sibTrans" presStyleLbl="sibTrans2D1" presStyleIdx="3" presStyleCnt="5"/>
      <dgm:spPr/>
    </dgm:pt>
    <dgm:pt modelId="{447FE880-B650-4F37-955F-97A7BB9F2EF8}" type="pres">
      <dgm:prSet presAssocID="{4A34C9DE-99E1-4426-B141-481CBAF6C27D}" presName="connectorText" presStyleLbl="sibTrans2D1" presStyleIdx="3" presStyleCnt="5"/>
      <dgm:spPr/>
    </dgm:pt>
    <dgm:pt modelId="{EEFAB44C-1070-41B9-B973-FF4DF542CE7D}" type="pres">
      <dgm:prSet presAssocID="{AE93506E-87A8-4BED-9339-508FFCBD5539}" presName="node" presStyleLbl="node1" presStyleIdx="4" presStyleCnt="6" custScaleX="257908" custScaleY="104970" custLinFactNeighborX="44427" custLinFactNeighborY="-80367">
        <dgm:presLayoutVars>
          <dgm:bulletEnabled val="1"/>
        </dgm:presLayoutVars>
      </dgm:prSet>
      <dgm:spPr/>
    </dgm:pt>
    <dgm:pt modelId="{8AAEBF9C-97A3-4F9B-A0DD-B43656E04779}" type="pres">
      <dgm:prSet presAssocID="{D839B70F-C5B8-4AED-902D-0D157062AFAB}" presName="sibTrans" presStyleLbl="sibTrans2D1" presStyleIdx="4" presStyleCnt="5"/>
      <dgm:spPr/>
    </dgm:pt>
    <dgm:pt modelId="{43AA9D78-7CC9-46FE-BDB0-C2EFCD358BB5}" type="pres">
      <dgm:prSet presAssocID="{D839B70F-C5B8-4AED-902D-0D157062AFAB}" presName="connectorText" presStyleLbl="sibTrans2D1" presStyleIdx="4" presStyleCnt="5"/>
      <dgm:spPr/>
    </dgm:pt>
    <dgm:pt modelId="{9608DF8A-1123-4045-8128-5F55D60844C1}" type="pres">
      <dgm:prSet presAssocID="{7700DE66-9513-4187-9324-4964373D15F7}" presName="node" presStyleLbl="node1" presStyleIdx="5" presStyleCnt="6" custScaleX="239296" custLinFactY="-1302" custLinFactNeighborX="90774" custLinFactNeighborY="-100000">
        <dgm:presLayoutVars>
          <dgm:bulletEnabled val="1"/>
        </dgm:presLayoutVars>
      </dgm:prSet>
      <dgm:spPr/>
    </dgm:pt>
  </dgm:ptLst>
  <dgm:cxnLst>
    <dgm:cxn modelId="{A7DD8605-0A4A-455C-921E-5DD8BCE70A2A}" type="presOf" srcId="{6477A220-5929-4692-A3F9-1762054FC181}" destId="{07E62F8A-B362-48E7-9527-FD4674448BD4}" srcOrd="0" destOrd="0" presId="urn:microsoft.com/office/officeart/2005/8/layout/process2"/>
    <dgm:cxn modelId="{304B3C14-137F-4D3E-B050-3C3DB0CDCF89}" type="presOf" srcId="{6477A220-5929-4692-A3F9-1762054FC181}" destId="{649E2DDA-2017-4EAC-81E6-D8232DC9DE0C}" srcOrd="1" destOrd="0" presId="urn:microsoft.com/office/officeart/2005/8/layout/process2"/>
    <dgm:cxn modelId="{BE249B15-7422-44E1-8DFA-698D24BEACB9}" srcId="{55DB68A6-B16C-4F11-9970-63841A7F3D94}" destId="{BC88DA80-1159-4C9B-8B16-7328BDA6C4DC}" srcOrd="2" destOrd="0" parTransId="{BA235B4F-4AA9-4432-8738-480F08791CD7}" sibTransId="{7C44718D-9391-4825-AC80-2DE45EF37D88}"/>
    <dgm:cxn modelId="{3E7AD417-B1C0-4DE9-A6C9-E5A6C423BA9C}" srcId="{55DB68A6-B16C-4F11-9970-63841A7F3D94}" destId="{7700DE66-9513-4187-9324-4964373D15F7}" srcOrd="5" destOrd="0" parTransId="{FCC28D5B-608A-4891-BED8-37E421087748}" sibTransId="{8ECB55C8-41CF-409F-8247-3CDAD5AF352C}"/>
    <dgm:cxn modelId="{D6A66B2C-2831-4C81-900C-194F5283C7BE}" type="presOf" srcId="{7C44718D-9391-4825-AC80-2DE45EF37D88}" destId="{0820F826-A65C-4F55-A479-3733DA00732F}" srcOrd="1" destOrd="0" presId="urn:microsoft.com/office/officeart/2005/8/layout/process2"/>
    <dgm:cxn modelId="{2D10852C-3C4A-4D18-A2A4-29300E83541F}" type="presOf" srcId="{5D7BCEE1-C908-43C8-B6A2-C57B76E65605}" destId="{9982E4DF-006E-4FB5-BDB4-FDAB4689C475}" srcOrd="0" destOrd="0" presId="urn:microsoft.com/office/officeart/2005/8/layout/process2"/>
    <dgm:cxn modelId="{43336D30-1703-4D29-9DEE-A3616886909F}" type="presOf" srcId="{AE93506E-87A8-4BED-9339-508FFCBD5539}" destId="{EEFAB44C-1070-41B9-B973-FF4DF542CE7D}" srcOrd="0" destOrd="0" presId="urn:microsoft.com/office/officeart/2005/8/layout/process2"/>
    <dgm:cxn modelId="{B356E231-1CA7-443C-A686-F65DF466B1A8}" type="presOf" srcId="{BC88DA80-1159-4C9B-8B16-7328BDA6C4DC}" destId="{3C090BE9-8136-4EED-9937-295FB0FAC911}" srcOrd="0" destOrd="0" presId="urn:microsoft.com/office/officeart/2005/8/layout/process2"/>
    <dgm:cxn modelId="{3E5A1A3A-C709-4473-B8B8-55926C464326}" srcId="{55DB68A6-B16C-4F11-9970-63841A7F3D94}" destId="{AE93506E-87A8-4BED-9339-508FFCBD5539}" srcOrd="4" destOrd="0" parTransId="{46548181-CDF5-416A-86CF-8EF7F720B6EA}" sibTransId="{D839B70F-C5B8-4AED-902D-0D157062AFAB}"/>
    <dgm:cxn modelId="{AD316F48-E7B9-4B1C-A298-8B2BF515B33E}" srcId="{55DB68A6-B16C-4F11-9970-63841A7F3D94}" destId="{710BCE9D-3780-4839-8E40-A713BC08FE8E}" srcOrd="3" destOrd="0" parTransId="{A33ADE40-F2B2-49C7-9C74-C80566920BC0}" sibTransId="{4A34C9DE-99E1-4426-B141-481CBAF6C27D}"/>
    <dgm:cxn modelId="{91EE4F6E-AE17-4778-B468-B7450D214A69}" type="presOf" srcId="{710BCE9D-3780-4839-8E40-A713BC08FE8E}" destId="{50237A8B-D606-47FF-816D-4CC9746DD740}" srcOrd="0" destOrd="0" presId="urn:microsoft.com/office/officeart/2005/8/layout/process2"/>
    <dgm:cxn modelId="{FA13564E-F15D-4C62-896E-1818FA79FDE3}" type="presOf" srcId="{A7778744-0061-42D0-91D7-4FB30E733E2A}" destId="{B853027D-7D9D-4575-92C0-36A87C248C88}" srcOrd="0" destOrd="0" presId="urn:microsoft.com/office/officeart/2005/8/layout/process2"/>
    <dgm:cxn modelId="{3C545351-0CDC-4CF1-AD84-9BBEFA56FA33}" type="presOf" srcId="{D839B70F-C5B8-4AED-902D-0D157062AFAB}" destId="{8AAEBF9C-97A3-4F9B-A0DD-B43656E04779}" srcOrd="0" destOrd="0" presId="urn:microsoft.com/office/officeart/2005/8/layout/process2"/>
    <dgm:cxn modelId="{B5D27974-1F0A-42A6-951C-5D883E8B9A64}" type="presOf" srcId="{55DB68A6-B16C-4F11-9970-63841A7F3D94}" destId="{C9F2D11D-2866-4981-A5A2-E20F65ED347B}" srcOrd="0" destOrd="0" presId="urn:microsoft.com/office/officeart/2005/8/layout/process2"/>
    <dgm:cxn modelId="{2DCC1276-B70A-4F9F-8717-E697ABAEE327}" type="presOf" srcId="{A7778744-0061-42D0-91D7-4FB30E733E2A}" destId="{A36758F7-B2A2-4102-A6A8-BCDDBA39AA36}" srcOrd="1" destOrd="0" presId="urn:microsoft.com/office/officeart/2005/8/layout/process2"/>
    <dgm:cxn modelId="{36DBA477-13E4-47E2-91EF-456AC076396A}" type="presOf" srcId="{D839B70F-C5B8-4AED-902D-0D157062AFAB}" destId="{43AA9D78-7CC9-46FE-BDB0-C2EFCD358BB5}" srcOrd="1" destOrd="0" presId="urn:microsoft.com/office/officeart/2005/8/layout/process2"/>
    <dgm:cxn modelId="{2F1CEE57-68DC-40C4-B703-106D9ABA68E5}" srcId="{55DB68A6-B16C-4F11-9970-63841A7F3D94}" destId="{5D7BCEE1-C908-43C8-B6A2-C57B76E65605}" srcOrd="1" destOrd="0" parTransId="{18374D29-17F5-4E1B-BE09-E554671F73B3}" sibTransId="{A7778744-0061-42D0-91D7-4FB30E733E2A}"/>
    <dgm:cxn modelId="{55B58C7D-1154-477D-918C-D051AF0F4C2D}" type="presOf" srcId="{E11EB453-32DC-4A30-B866-2D0CAC95CEDE}" destId="{26184ADC-4196-47F2-922A-E973CA185A8A}" srcOrd="0" destOrd="0" presId="urn:microsoft.com/office/officeart/2005/8/layout/process2"/>
    <dgm:cxn modelId="{F943D47F-C2F8-43F2-83DA-F3742DB9DB2A}" type="presOf" srcId="{4A34C9DE-99E1-4426-B141-481CBAF6C27D}" destId="{447FE880-B650-4F37-955F-97A7BB9F2EF8}" srcOrd="1" destOrd="0" presId="urn:microsoft.com/office/officeart/2005/8/layout/process2"/>
    <dgm:cxn modelId="{26247B86-BDB2-4308-A822-425B0EAA4D57}" srcId="{55DB68A6-B16C-4F11-9970-63841A7F3D94}" destId="{E11EB453-32DC-4A30-B866-2D0CAC95CEDE}" srcOrd="0" destOrd="0" parTransId="{C61F7B60-6477-4236-9528-949F75B6B34C}" sibTransId="{6477A220-5929-4692-A3F9-1762054FC181}"/>
    <dgm:cxn modelId="{4BA2C4AC-E49B-47CB-9354-EC93C3C003B0}" type="presOf" srcId="{7C44718D-9391-4825-AC80-2DE45EF37D88}" destId="{81974C03-F8FF-4254-B237-2082924E20B1}" srcOrd="0" destOrd="0" presId="urn:microsoft.com/office/officeart/2005/8/layout/process2"/>
    <dgm:cxn modelId="{68FA4AD3-9ECA-44B4-ABE2-3C5DBDF374CC}" type="presOf" srcId="{4A34C9DE-99E1-4426-B141-481CBAF6C27D}" destId="{7926891B-B1F7-4D0A-A476-4E0D0C663EF4}" srcOrd="0" destOrd="0" presId="urn:microsoft.com/office/officeart/2005/8/layout/process2"/>
    <dgm:cxn modelId="{2B0453D6-3AB6-4F3E-AE00-285E3B33B8A2}" type="presOf" srcId="{7700DE66-9513-4187-9324-4964373D15F7}" destId="{9608DF8A-1123-4045-8128-5F55D60844C1}" srcOrd="0" destOrd="0" presId="urn:microsoft.com/office/officeart/2005/8/layout/process2"/>
    <dgm:cxn modelId="{81B59656-9E8B-4F58-993C-96970668BE7E}" type="presParOf" srcId="{C9F2D11D-2866-4981-A5A2-E20F65ED347B}" destId="{26184ADC-4196-47F2-922A-E973CA185A8A}" srcOrd="0" destOrd="0" presId="urn:microsoft.com/office/officeart/2005/8/layout/process2"/>
    <dgm:cxn modelId="{63F61B1E-F446-454E-8011-2D7E754C30CF}" type="presParOf" srcId="{C9F2D11D-2866-4981-A5A2-E20F65ED347B}" destId="{07E62F8A-B362-48E7-9527-FD4674448BD4}" srcOrd="1" destOrd="0" presId="urn:microsoft.com/office/officeart/2005/8/layout/process2"/>
    <dgm:cxn modelId="{5413A946-F6DF-4645-86D7-9ED388D112D1}" type="presParOf" srcId="{07E62F8A-B362-48E7-9527-FD4674448BD4}" destId="{649E2DDA-2017-4EAC-81E6-D8232DC9DE0C}" srcOrd="0" destOrd="0" presId="urn:microsoft.com/office/officeart/2005/8/layout/process2"/>
    <dgm:cxn modelId="{DC2093D2-B818-48F1-A445-5269FD71E0DC}" type="presParOf" srcId="{C9F2D11D-2866-4981-A5A2-E20F65ED347B}" destId="{9982E4DF-006E-4FB5-BDB4-FDAB4689C475}" srcOrd="2" destOrd="0" presId="urn:microsoft.com/office/officeart/2005/8/layout/process2"/>
    <dgm:cxn modelId="{0D7FE92C-346E-4030-B05C-A167CD3CCAE1}" type="presParOf" srcId="{C9F2D11D-2866-4981-A5A2-E20F65ED347B}" destId="{B853027D-7D9D-4575-92C0-36A87C248C88}" srcOrd="3" destOrd="0" presId="urn:microsoft.com/office/officeart/2005/8/layout/process2"/>
    <dgm:cxn modelId="{7B46416A-B08E-437D-978C-6D12763DA74E}" type="presParOf" srcId="{B853027D-7D9D-4575-92C0-36A87C248C88}" destId="{A36758F7-B2A2-4102-A6A8-BCDDBA39AA36}" srcOrd="0" destOrd="0" presId="urn:microsoft.com/office/officeart/2005/8/layout/process2"/>
    <dgm:cxn modelId="{A819D96A-E5A6-4551-B284-CB5BBF66BDFF}" type="presParOf" srcId="{C9F2D11D-2866-4981-A5A2-E20F65ED347B}" destId="{3C090BE9-8136-4EED-9937-295FB0FAC911}" srcOrd="4" destOrd="0" presId="urn:microsoft.com/office/officeart/2005/8/layout/process2"/>
    <dgm:cxn modelId="{80C94F55-4921-4AE6-989F-D51A93C694C6}" type="presParOf" srcId="{C9F2D11D-2866-4981-A5A2-E20F65ED347B}" destId="{81974C03-F8FF-4254-B237-2082924E20B1}" srcOrd="5" destOrd="0" presId="urn:microsoft.com/office/officeart/2005/8/layout/process2"/>
    <dgm:cxn modelId="{FB2940ED-87BE-4161-BA88-456EEC55843D}" type="presParOf" srcId="{81974C03-F8FF-4254-B237-2082924E20B1}" destId="{0820F826-A65C-4F55-A479-3733DA00732F}" srcOrd="0" destOrd="0" presId="urn:microsoft.com/office/officeart/2005/8/layout/process2"/>
    <dgm:cxn modelId="{C7310DD0-E05D-4771-9649-810192A173F0}" type="presParOf" srcId="{C9F2D11D-2866-4981-A5A2-E20F65ED347B}" destId="{50237A8B-D606-47FF-816D-4CC9746DD740}" srcOrd="6" destOrd="0" presId="urn:microsoft.com/office/officeart/2005/8/layout/process2"/>
    <dgm:cxn modelId="{08C1CD0A-B4A8-4EED-B11D-BF01A828658F}" type="presParOf" srcId="{C9F2D11D-2866-4981-A5A2-E20F65ED347B}" destId="{7926891B-B1F7-4D0A-A476-4E0D0C663EF4}" srcOrd="7" destOrd="0" presId="urn:microsoft.com/office/officeart/2005/8/layout/process2"/>
    <dgm:cxn modelId="{15477E04-2DF6-49CA-846B-31A1000E8705}" type="presParOf" srcId="{7926891B-B1F7-4D0A-A476-4E0D0C663EF4}" destId="{447FE880-B650-4F37-955F-97A7BB9F2EF8}" srcOrd="0" destOrd="0" presId="urn:microsoft.com/office/officeart/2005/8/layout/process2"/>
    <dgm:cxn modelId="{F8C49A5C-6374-406A-88A6-FAE08E52B5A0}" type="presParOf" srcId="{C9F2D11D-2866-4981-A5A2-E20F65ED347B}" destId="{EEFAB44C-1070-41B9-B973-FF4DF542CE7D}" srcOrd="8" destOrd="0" presId="urn:microsoft.com/office/officeart/2005/8/layout/process2"/>
    <dgm:cxn modelId="{90B4044C-05CF-4410-BD93-742DC61FC39E}" type="presParOf" srcId="{C9F2D11D-2866-4981-A5A2-E20F65ED347B}" destId="{8AAEBF9C-97A3-4F9B-A0DD-B43656E04779}" srcOrd="9" destOrd="0" presId="urn:microsoft.com/office/officeart/2005/8/layout/process2"/>
    <dgm:cxn modelId="{671171C9-8859-48CE-834E-D58D92B8A2CC}" type="presParOf" srcId="{8AAEBF9C-97A3-4F9B-A0DD-B43656E04779}" destId="{43AA9D78-7CC9-46FE-BDB0-C2EFCD358BB5}" srcOrd="0" destOrd="0" presId="urn:microsoft.com/office/officeart/2005/8/layout/process2"/>
    <dgm:cxn modelId="{6BFA6896-C3A9-458E-86B5-10580E46BAEC}" type="presParOf" srcId="{C9F2D11D-2866-4981-A5A2-E20F65ED347B}" destId="{9608DF8A-1123-4045-8128-5F55D60844C1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0E3E6E-7FAB-4EF7-9373-7175575D85DA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0691EC0B-1A4E-42C8-B4EF-7B42505ED290}">
      <dgm:prSet phldrT="[Texto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s-MX" dirty="0"/>
            <a:t>Creación de una normatividad específica para Casas de Cultura. </a:t>
          </a:r>
        </a:p>
      </dgm:t>
    </dgm:pt>
    <dgm:pt modelId="{287FCE27-8AF7-4EA3-B4CB-A99F74B5A2A3}" type="parTrans" cxnId="{C4721D21-BB7D-4837-8A2A-375660F82870}">
      <dgm:prSet/>
      <dgm:spPr/>
      <dgm:t>
        <a:bodyPr/>
        <a:lstStyle/>
        <a:p>
          <a:endParaRPr lang="es-MX"/>
        </a:p>
      </dgm:t>
    </dgm:pt>
    <dgm:pt modelId="{0E2C4E16-CEBC-4195-905B-C73304BB0409}" type="sibTrans" cxnId="{C4721D21-BB7D-4837-8A2A-375660F82870}">
      <dgm:prSet/>
      <dgm:spPr/>
      <dgm:t>
        <a:bodyPr/>
        <a:lstStyle/>
        <a:p>
          <a:endParaRPr lang="es-MX"/>
        </a:p>
      </dgm:t>
    </dgm:pt>
    <dgm:pt modelId="{B72A2218-43CB-4BEB-89C1-EED21AC12511}">
      <dgm:prSet phldrT="[Texto]"/>
      <dgm:spPr/>
      <dgm:t>
        <a:bodyPr/>
        <a:lstStyle/>
        <a:p>
          <a:r>
            <a:rPr lang="es-MX" dirty="0"/>
            <a:t>Creación de un respaldo presupuestal y administrativo para su óptimo funcionamiento</a:t>
          </a:r>
        </a:p>
      </dgm:t>
    </dgm:pt>
    <dgm:pt modelId="{2808835E-9024-4F45-8BCF-B651B7473871}" type="parTrans" cxnId="{1E60E643-0F95-4E62-A6F5-A73F362DB623}">
      <dgm:prSet/>
      <dgm:spPr/>
      <dgm:t>
        <a:bodyPr/>
        <a:lstStyle/>
        <a:p>
          <a:endParaRPr lang="es-MX"/>
        </a:p>
      </dgm:t>
    </dgm:pt>
    <dgm:pt modelId="{1CED5F88-C59C-479C-9C24-6D49A831D4CB}" type="sibTrans" cxnId="{1E60E643-0F95-4E62-A6F5-A73F362DB623}">
      <dgm:prSet/>
      <dgm:spPr/>
      <dgm:t>
        <a:bodyPr/>
        <a:lstStyle/>
        <a:p>
          <a:endParaRPr lang="es-MX"/>
        </a:p>
      </dgm:t>
    </dgm:pt>
    <dgm:pt modelId="{FBC988CF-8D79-42B6-B9C6-81E0F10653E0}">
      <dgm:prSet phldrT="[Texto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s-MX" dirty="0"/>
            <a:t>Definir Vocación de cada Recinto</a:t>
          </a:r>
        </a:p>
      </dgm:t>
    </dgm:pt>
    <dgm:pt modelId="{462B8B4F-CDE2-4DC0-AEA2-7734EC834FE8}" type="parTrans" cxnId="{778B7C37-F209-47DE-9886-65390F1C6325}">
      <dgm:prSet/>
      <dgm:spPr/>
      <dgm:t>
        <a:bodyPr/>
        <a:lstStyle/>
        <a:p>
          <a:endParaRPr lang="es-MX"/>
        </a:p>
      </dgm:t>
    </dgm:pt>
    <dgm:pt modelId="{E8262C58-44FE-4AEE-8CC0-814E33ADEB88}" type="sibTrans" cxnId="{778B7C37-F209-47DE-9886-65390F1C6325}">
      <dgm:prSet/>
      <dgm:spPr/>
      <dgm:t>
        <a:bodyPr/>
        <a:lstStyle/>
        <a:p>
          <a:endParaRPr lang="es-MX"/>
        </a:p>
      </dgm:t>
    </dgm:pt>
    <dgm:pt modelId="{575D6A86-0DAA-4B65-A9D6-96B196081CAE}">
      <dgm:prSet phldrT="[Texto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MX" dirty="0"/>
            <a:t>Crear compromiso entre Casas de Cultura y artistas locales, así como con las empresas culturales de cada Delegación</a:t>
          </a:r>
        </a:p>
      </dgm:t>
    </dgm:pt>
    <dgm:pt modelId="{ACF276A2-D70E-4C8A-B28E-16E9BAC9CB9C}" type="parTrans" cxnId="{21B6B731-0AFC-4149-963A-070261492DEA}">
      <dgm:prSet/>
      <dgm:spPr/>
      <dgm:t>
        <a:bodyPr/>
        <a:lstStyle/>
        <a:p>
          <a:endParaRPr lang="es-MX"/>
        </a:p>
      </dgm:t>
    </dgm:pt>
    <dgm:pt modelId="{77F197C7-2037-46EE-A173-107283F259DF}" type="sibTrans" cxnId="{21B6B731-0AFC-4149-963A-070261492DEA}">
      <dgm:prSet/>
      <dgm:spPr/>
      <dgm:t>
        <a:bodyPr/>
        <a:lstStyle/>
        <a:p>
          <a:endParaRPr lang="es-MX"/>
        </a:p>
      </dgm:t>
    </dgm:pt>
    <dgm:pt modelId="{114001B7-D26C-44F3-B703-FD7EE9714DEE}">
      <dgm:prSet phldrT="[Texto]"/>
      <dgm:spPr>
        <a:solidFill>
          <a:srgbClr val="6EAE94"/>
        </a:solidFill>
      </dgm:spPr>
      <dgm:t>
        <a:bodyPr/>
        <a:lstStyle/>
        <a:p>
          <a:r>
            <a:rPr lang="es-MX" dirty="0"/>
            <a:t>Construir mecanismos de gobernanza para que las Casas de Cultura sumen al mayor número de actores locales.</a:t>
          </a:r>
        </a:p>
      </dgm:t>
    </dgm:pt>
    <dgm:pt modelId="{2F695CF6-240E-4A33-A734-F5248388ABE1}" type="parTrans" cxnId="{2B408C79-0CCD-4074-A94C-87050A6196D9}">
      <dgm:prSet/>
      <dgm:spPr/>
      <dgm:t>
        <a:bodyPr/>
        <a:lstStyle/>
        <a:p>
          <a:endParaRPr lang="es-MX"/>
        </a:p>
      </dgm:t>
    </dgm:pt>
    <dgm:pt modelId="{0A04EEB5-513A-4C70-861C-B33A11F7D51B}" type="sibTrans" cxnId="{2B408C79-0CCD-4074-A94C-87050A6196D9}">
      <dgm:prSet/>
      <dgm:spPr/>
      <dgm:t>
        <a:bodyPr/>
        <a:lstStyle/>
        <a:p>
          <a:endParaRPr lang="es-MX"/>
        </a:p>
      </dgm:t>
    </dgm:pt>
    <dgm:pt modelId="{9CECE05C-43D0-4EB8-8E2E-F9CFBC11A884}">
      <dgm:prSet phldrT="[Texto]"/>
      <dgm:spPr>
        <a:solidFill>
          <a:srgbClr val="310F01"/>
        </a:solidFill>
      </dgm:spPr>
      <dgm:t>
        <a:bodyPr/>
        <a:lstStyle/>
        <a:p>
          <a:r>
            <a:rPr lang="es-MX" dirty="0"/>
            <a:t>Enmarcar el quehacer de las Casas de Cultura en la Política Cultural de la </a:t>
          </a:r>
          <a:r>
            <a:rPr lang="es-MX" dirty="0" err="1"/>
            <a:t>Secult</a:t>
          </a:r>
          <a:r>
            <a:rPr lang="es-MX" dirty="0"/>
            <a:t>.</a:t>
          </a:r>
        </a:p>
      </dgm:t>
    </dgm:pt>
    <dgm:pt modelId="{49DB8C29-CA9C-48C1-B65C-E5AE13C38F31}" type="parTrans" cxnId="{27E1B2B3-D76C-4FA5-95B8-89DFC2CD9BC0}">
      <dgm:prSet/>
      <dgm:spPr/>
      <dgm:t>
        <a:bodyPr/>
        <a:lstStyle/>
        <a:p>
          <a:endParaRPr lang="es-ES"/>
        </a:p>
      </dgm:t>
    </dgm:pt>
    <dgm:pt modelId="{CE5D4389-C0A3-443B-BE4D-8B79E020967B}" type="sibTrans" cxnId="{27E1B2B3-D76C-4FA5-95B8-89DFC2CD9BC0}">
      <dgm:prSet/>
      <dgm:spPr/>
      <dgm:t>
        <a:bodyPr/>
        <a:lstStyle/>
        <a:p>
          <a:endParaRPr lang="es-ES"/>
        </a:p>
      </dgm:t>
    </dgm:pt>
    <dgm:pt modelId="{D0B639AC-A873-4B90-96CE-1F70B0611545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MX" dirty="0"/>
            <a:t>Tipificación de modelos de atención en Casas de Cultura, desde la educación no formal</a:t>
          </a:r>
        </a:p>
      </dgm:t>
    </dgm:pt>
    <dgm:pt modelId="{F1458CDC-81A9-4F58-986A-7A27220ED500}" type="sibTrans" cxnId="{81AE89B4-13DE-43A6-91FD-BC36E1E4F270}">
      <dgm:prSet/>
      <dgm:spPr/>
      <dgm:t>
        <a:bodyPr/>
        <a:lstStyle/>
        <a:p>
          <a:endParaRPr lang="es-MX"/>
        </a:p>
      </dgm:t>
    </dgm:pt>
    <dgm:pt modelId="{7608CD73-1E3E-41A1-AC8C-2310A5083680}" type="parTrans" cxnId="{81AE89B4-13DE-43A6-91FD-BC36E1E4F270}">
      <dgm:prSet/>
      <dgm:spPr/>
      <dgm:t>
        <a:bodyPr/>
        <a:lstStyle/>
        <a:p>
          <a:endParaRPr lang="es-MX"/>
        </a:p>
      </dgm:t>
    </dgm:pt>
    <dgm:pt modelId="{F6F57115-BD47-4AFE-861E-460028589790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MX"/>
            <a:t>Definir </a:t>
          </a:r>
          <a:r>
            <a:rPr lang="es-MX" dirty="0"/>
            <a:t>claramente los perfiles de los responsables de las Casas de Cultura</a:t>
          </a:r>
        </a:p>
      </dgm:t>
    </dgm:pt>
    <dgm:pt modelId="{55A4C5AF-5EFB-4B84-86E9-E382D8F4B70D}" type="parTrans" cxnId="{82C31033-258E-4BA9-BCF2-784D84E3CCDA}">
      <dgm:prSet/>
      <dgm:spPr/>
      <dgm:t>
        <a:bodyPr/>
        <a:lstStyle/>
        <a:p>
          <a:endParaRPr lang="es-ES"/>
        </a:p>
      </dgm:t>
    </dgm:pt>
    <dgm:pt modelId="{453E3A57-43FC-4B77-B15B-08696E6A220A}" type="sibTrans" cxnId="{82C31033-258E-4BA9-BCF2-784D84E3CCDA}">
      <dgm:prSet/>
      <dgm:spPr/>
      <dgm:t>
        <a:bodyPr/>
        <a:lstStyle/>
        <a:p>
          <a:endParaRPr lang="es-ES"/>
        </a:p>
      </dgm:t>
    </dgm:pt>
    <dgm:pt modelId="{CCD72A6E-A831-4C4B-B543-41CCFA1BF016}" type="pres">
      <dgm:prSet presAssocID="{120E3E6E-7FAB-4EF7-9373-7175575D85DA}" presName="diagram" presStyleCnt="0">
        <dgm:presLayoutVars>
          <dgm:dir/>
          <dgm:resizeHandles val="exact"/>
        </dgm:presLayoutVars>
      </dgm:prSet>
      <dgm:spPr/>
    </dgm:pt>
    <dgm:pt modelId="{2C735651-CBE5-4B6F-9F91-31C3F1B6E54C}" type="pres">
      <dgm:prSet presAssocID="{9CECE05C-43D0-4EB8-8E2E-F9CFBC11A884}" presName="node" presStyleLbl="node1" presStyleIdx="0" presStyleCnt="8" custScaleX="106831" custScaleY="85799" custLinFactNeighborX="1960" custLinFactNeighborY="60245">
        <dgm:presLayoutVars>
          <dgm:bulletEnabled val="1"/>
        </dgm:presLayoutVars>
      </dgm:prSet>
      <dgm:spPr/>
    </dgm:pt>
    <dgm:pt modelId="{DD46FE40-F5F5-4478-A8E1-7F0A787C3E2A}" type="pres">
      <dgm:prSet presAssocID="{CE5D4389-C0A3-443B-BE4D-8B79E020967B}" presName="sibTrans" presStyleCnt="0"/>
      <dgm:spPr/>
    </dgm:pt>
    <dgm:pt modelId="{D4919927-07A7-4846-8E10-3A839890C876}" type="pres">
      <dgm:prSet presAssocID="{0691EC0B-1A4E-42C8-B4EF-7B42505ED290}" presName="node" presStyleLbl="node1" presStyleIdx="1" presStyleCnt="8" custLinFactNeighborX="-732" custLinFactNeighborY="-42154">
        <dgm:presLayoutVars>
          <dgm:bulletEnabled val="1"/>
        </dgm:presLayoutVars>
      </dgm:prSet>
      <dgm:spPr/>
    </dgm:pt>
    <dgm:pt modelId="{B7D393CA-8952-4306-B8BB-18F205994C56}" type="pres">
      <dgm:prSet presAssocID="{0E2C4E16-CEBC-4195-905B-C73304BB0409}" presName="sibTrans" presStyleCnt="0"/>
      <dgm:spPr/>
    </dgm:pt>
    <dgm:pt modelId="{5F7B4054-74CB-4C9B-8119-B419F8A7CA9F}" type="pres">
      <dgm:prSet presAssocID="{B72A2218-43CB-4BEB-89C1-EED21AC12511}" presName="node" presStyleLbl="node1" presStyleIdx="2" presStyleCnt="8" custLinFactNeighborX="-2963" custLinFactNeighborY="-42154">
        <dgm:presLayoutVars>
          <dgm:bulletEnabled val="1"/>
        </dgm:presLayoutVars>
      </dgm:prSet>
      <dgm:spPr/>
    </dgm:pt>
    <dgm:pt modelId="{DB16E420-7559-49A4-870A-225F6DD54E83}" type="pres">
      <dgm:prSet presAssocID="{1CED5F88-C59C-479C-9C24-6D49A831D4CB}" presName="sibTrans" presStyleCnt="0"/>
      <dgm:spPr/>
    </dgm:pt>
    <dgm:pt modelId="{57303714-36CE-4708-8FCB-046AECA73A45}" type="pres">
      <dgm:prSet presAssocID="{FBC988CF-8D79-42B6-B9C6-81E0F10653E0}" presName="node" presStyleLbl="node1" presStyleIdx="3" presStyleCnt="8" custLinFactX="-100000" custLinFactNeighborX="-120732" custLinFactNeighborY="60245">
        <dgm:presLayoutVars>
          <dgm:bulletEnabled val="1"/>
        </dgm:presLayoutVars>
      </dgm:prSet>
      <dgm:spPr/>
    </dgm:pt>
    <dgm:pt modelId="{F8508A35-C405-4E73-875E-34A6CDE570E6}" type="pres">
      <dgm:prSet presAssocID="{E8262C58-44FE-4AEE-8CC0-814E33ADEB88}" presName="sibTrans" presStyleCnt="0"/>
      <dgm:spPr/>
    </dgm:pt>
    <dgm:pt modelId="{220649D1-C639-41CA-8B24-7B29BFC829E9}" type="pres">
      <dgm:prSet presAssocID="{D0B639AC-A873-4B90-96CE-1F70B0611545}" presName="node" presStyleLbl="node1" presStyleIdx="4" presStyleCnt="8" custScaleY="99754" custLinFactX="100000" custLinFactNeighborX="120351" custLinFactNeighborY="-56422">
        <dgm:presLayoutVars>
          <dgm:bulletEnabled val="1"/>
        </dgm:presLayoutVars>
      </dgm:prSet>
      <dgm:spPr/>
    </dgm:pt>
    <dgm:pt modelId="{7FE3182E-9487-4BA1-A78A-EA25F336D8C3}" type="pres">
      <dgm:prSet presAssocID="{F1458CDC-81A9-4F58-986A-7A27220ED500}" presName="sibTrans" presStyleCnt="0"/>
      <dgm:spPr/>
    </dgm:pt>
    <dgm:pt modelId="{1F7B7C8E-70CD-4A7B-9B58-18E9EBAE5CE2}" type="pres">
      <dgm:prSet presAssocID="{F6F57115-BD47-4AFE-861E-460028589790}" presName="node" presStyleLbl="node1" presStyleIdx="5" presStyleCnt="8" custLinFactX="100000" custLinFactNeighborX="116900" custLinFactNeighborY="-56422">
        <dgm:presLayoutVars>
          <dgm:bulletEnabled val="1"/>
        </dgm:presLayoutVars>
      </dgm:prSet>
      <dgm:spPr/>
    </dgm:pt>
    <dgm:pt modelId="{EBFDC9BD-E0B2-47E4-9AA0-197F25A0500B}" type="pres">
      <dgm:prSet presAssocID="{453E3A57-43FC-4B77-B15B-08696E6A220A}" presName="sibTrans" presStyleCnt="0"/>
      <dgm:spPr/>
    </dgm:pt>
    <dgm:pt modelId="{86D6104D-03E8-4EFD-9190-44CBA997F7EE}" type="pres">
      <dgm:prSet presAssocID="{575D6A86-0DAA-4B65-A9D6-96B196081CAE}" presName="node" presStyleLbl="node1" presStyleIdx="6" presStyleCnt="8" custLinFactX="-7317" custLinFactNeighborX="-100000" custLinFactNeighborY="45976">
        <dgm:presLayoutVars>
          <dgm:bulletEnabled val="1"/>
        </dgm:presLayoutVars>
      </dgm:prSet>
      <dgm:spPr/>
    </dgm:pt>
    <dgm:pt modelId="{6598FB7D-B505-468A-A09B-2411A80B5715}" type="pres">
      <dgm:prSet presAssocID="{77F197C7-2037-46EE-A173-107283F259DF}" presName="sibTrans" presStyleCnt="0"/>
      <dgm:spPr/>
    </dgm:pt>
    <dgm:pt modelId="{88CF52A9-07E0-4AD4-BBD8-3F5CABA21E5C}" type="pres">
      <dgm:prSet presAssocID="{114001B7-D26C-44F3-B703-FD7EE9714DEE}" presName="node" presStyleLbl="node1" presStyleIdx="7" presStyleCnt="8" custLinFactX="-10304" custLinFactNeighborX="-100000" custLinFactNeighborY="45976">
        <dgm:presLayoutVars>
          <dgm:bulletEnabled val="1"/>
        </dgm:presLayoutVars>
      </dgm:prSet>
      <dgm:spPr/>
    </dgm:pt>
  </dgm:ptLst>
  <dgm:cxnLst>
    <dgm:cxn modelId="{1839181F-F468-4427-977A-37802B7FE10A}" type="presOf" srcId="{D0B639AC-A873-4B90-96CE-1F70B0611545}" destId="{220649D1-C639-41CA-8B24-7B29BFC829E9}" srcOrd="0" destOrd="0" presId="urn:microsoft.com/office/officeart/2005/8/layout/default"/>
    <dgm:cxn modelId="{C4721D21-BB7D-4837-8A2A-375660F82870}" srcId="{120E3E6E-7FAB-4EF7-9373-7175575D85DA}" destId="{0691EC0B-1A4E-42C8-B4EF-7B42505ED290}" srcOrd="1" destOrd="0" parTransId="{287FCE27-8AF7-4EA3-B4CB-A99F74B5A2A3}" sibTransId="{0E2C4E16-CEBC-4195-905B-C73304BB0409}"/>
    <dgm:cxn modelId="{21B6B731-0AFC-4149-963A-070261492DEA}" srcId="{120E3E6E-7FAB-4EF7-9373-7175575D85DA}" destId="{575D6A86-0DAA-4B65-A9D6-96B196081CAE}" srcOrd="6" destOrd="0" parTransId="{ACF276A2-D70E-4C8A-B28E-16E9BAC9CB9C}" sibTransId="{77F197C7-2037-46EE-A173-107283F259DF}"/>
    <dgm:cxn modelId="{82C31033-258E-4BA9-BCF2-784D84E3CCDA}" srcId="{120E3E6E-7FAB-4EF7-9373-7175575D85DA}" destId="{F6F57115-BD47-4AFE-861E-460028589790}" srcOrd="5" destOrd="0" parTransId="{55A4C5AF-5EFB-4B84-86E9-E382D8F4B70D}" sibTransId="{453E3A57-43FC-4B77-B15B-08696E6A220A}"/>
    <dgm:cxn modelId="{E4D15C33-E061-4BC0-BC8C-F1B9E43EDCCF}" type="presOf" srcId="{F6F57115-BD47-4AFE-861E-460028589790}" destId="{1F7B7C8E-70CD-4A7B-9B58-18E9EBAE5CE2}" srcOrd="0" destOrd="0" presId="urn:microsoft.com/office/officeart/2005/8/layout/default"/>
    <dgm:cxn modelId="{778B7C37-F209-47DE-9886-65390F1C6325}" srcId="{120E3E6E-7FAB-4EF7-9373-7175575D85DA}" destId="{FBC988CF-8D79-42B6-B9C6-81E0F10653E0}" srcOrd="3" destOrd="0" parTransId="{462B8B4F-CDE2-4DC0-AEA2-7734EC834FE8}" sibTransId="{E8262C58-44FE-4AEE-8CC0-814E33ADEB88}"/>
    <dgm:cxn modelId="{1E60E643-0F95-4E62-A6F5-A73F362DB623}" srcId="{120E3E6E-7FAB-4EF7-9373-7175575D85DA}" destId="{B72A2218-43CB-4BEB-89C1-EED21AC12511}" srcOrd="2" destOrd="0" parTransId="{2808835E-9024-4F45-8BCF-B651B7473871}" sibTransId="{1CED5F88-C59C-479C-9C24-6D49A831D4CB}"/>
    <dgm:cxn modelId="{B9028E46-79CF-47CE-A67E-BF3CF7C1E259}" type="presOf" srcId="{0691EC0B-1A4E-42C8-B4EF-7B42505ED290}" destId="{D4919927-07A7-4846-8E10-3A839890C876}" srcOrd="0" destOrd="0" presId="urn:microsoft.com/office/officeart/2005/8/layout/default"/>
    <dgm:cxn modelId="{6DCE5568-FE88-4FCA-9AA0-3FB52F7E1FF3}" type="presOf" srcId="{9CECE05C-43D0-4EB8-8E2E-F9CFBC11A884}" destId="{2C735651-CBE5-4B6F-9F91-31C3F1B6E54C}" srcOrd="0" destOrd="0" presId="urn:microsoft.com/office/officeart/2005/8/layout/default"/>
    <dgm:cxn modelId="{BD4E924B-3958-4748-A414-3A3768AEF05B}" type="presOf" srcId="{120E3E6E-7FAB-4EF7-9373-7175575D85DA}" destId="{CCD72A6E-A831-4C4B-B543-41CCFA1BF016}" srcOrd="0" destOrd="0" presId="urn:microsoft.com/office/officeart/2005/8/layout/default"/>
    <dgm:cxn modelId="{8B994976-07CC-48C7-B2BC-7E15F07B17EA}" type="presOf" srcId="{FBC988CF-8D79-42B6-B9C6-81E0F10653E0}" destId="{57303714-36CE-4708-8FCB-046AECA73A45}" srcOrd="0" destOrd="0" presId="urn:microsoft.com/office/officeart/2005/8/layout/default"/>
    <dgm:cxn modelId="{2B408C79-0CCD-4074-A94C-87050A6196D9}" srcId="{120E3E6E-7FAB-4EF7-9373-7175575D85DA}" destId="{114001B7-D26C-44F3-B703-FD7EE9714DEE}" srcOrd="7" destOrd="0" parTransId="{2F695CF6-240E-4A33-A734-F5248388ABE1}" sibTransId="{0A04EEB5-513A-4C70-861C-B33A11F7D51B}"/>
    <dgm:cxn modelId="{A2BA8687-9CEB-4E36-85F9-FB4FB98BF1D3}" type="presOf" srcId="{575D6A86-0DAA-4B65-A9D6-96B196081CAE}" destId="{86D6104D-03E8-4EFD-9190-44CBA997F7EE}" srcOrd="0" destOrd="0" presId="urn:microsoft.com/office/officeart/2005/8/layout/default"/>
    <dgm:cxn modelId="{27E1B2B3-D76C-4FA5-95B8-89DFC2CD9BC0}" srcId="{120E3E6E-7FAB-4EF7-9373-7175575D85DA}" destId="{9CECE05C-43D0-4EB8-8E2E-F9CFBC11A884}" srcOrd="0" destOrd="0" parTransId="{49DB8C29-CA9C-48C1-B65C-E5AE13C38F31}" sibTransId="{CE5D4389-C0A3-443B-BE4D-8B79E020967B}"/>
    <dgm:cxn modelId="{81AE89B4-13DE-43A6-91FD-BC36E1E4F270}" srcId="{120E3E6E-7FAB-4EF7-9373-7175575D85DA}" destId="{D0B639AC-A873-4B90-96CE-1F70B0611545}" srcOrd="4" destOrd="0" parTransId="{7608CD73-1E3E-41A1-AC8C-2310A5083680}" sibTransId="{F1458CDC-81A9-4F58-986A-7A27220ED500}"/>
    <dgm:cxn modelId="{AB61B3C0-92F5-45FA-A802-0FC36497D8C8}" type="presOf" srcId="{114001B7-D26C-44F3-B703-FD7EE9714DEE}" destId="{88CF52A9-07E0-4AD4-BBD8-3F5CABA21E5C}" srcOrd="0" destOrd="0" presId="urn:microsoft.com/office/officeart/2005/8/layout/default"/>
    <dgm:cxn modelId="{00C3EDC0-9EC8-483B-AE53-3EC0701CE6C2}" type="presOf" srcId="{B72A2218-43CB-4BEB-89C1-EED21AC12511}" destId="{5F7B4054-74CB-4C9B-8119-B419F8A7CA9F}" srcOrd="0" destOrd="0" presId="urn:microsoft.com/office/officeart/2005/8/layout/default"/>
    <dgm:cxn modelId="{4888FD3D-CA00-41BF-AF27-E12EF374EE9C}" type="presParOf" srcId="{CCD72A6E-A831-4C4B-B543-41CCFA1BF016}" destId="{2C735651-CBE5-4B6F-9F91-31C3F1B6E54C}" srcOrd="0" destOrd="0" presId="urn:microsoft.com/office/officeart/2005/8/layout/default"/>
    <dgm:cxn modelId="{91DE7892-D41D-4112-95DD-5B5D3801FB64}" type="presParOf" srcId="{CCD72A6E-A831-4C4B-B543-41CCFA1BF016}" destId="{DD46FE40-F5F5-4478-A8E1-7F0A787C3E2A}" srcOrd="1" destOrd="0" presId="urn:microsoft.com/office/officeart/2005/8/layout/default"/>
    <dgm:cxn modelId="{90DBADB7-7CF8-4FA8-BB15-F0558C1959C5}" type="presParOf" srcId="{CCD72A6E-A831-4C4B-B543-41CCFA1BF016}" destId="{D4919927-07A7-4846-8E10-3A839890C876}" srcOrd="2" destOrd="0" presId="urn:microsoft.com/office/officeart/2005/8/layout/default"/>
    <dgm:cxn modelId="{C9734A1E-2938-445A-84F4-E28540D86D1B}" type="presParOf" srcId="{CCD72A6E-A831-4C4B-B543-41CCFA1BF016}" destId="{B7D393CA-8952-4306-B8BB-18F205994C56}" srcOrd="3" destOrd="0" presId="urn:microsoft.com/office/officeart/2005/8/layout/default"/>
    <dgm:cxn modelId="{FD3E00BE-B2C5-4068-BE82-34F9293B3BF5}" type="presParOf" srcId="{CCD72A6E-A831-4C4B-B543-41CCFA1BF016}" destId="{5F7B4054-74CB-4C9B-8119-B419F8A7CA9F}" srcOrd="4" destOrd="0" presId="urn:microsoft.com/office/officeart/2005/8/layout/default"/>
    <dgm:cxn modelId="{01ACDF21-9C21-4030-8561-A4209C03B2AF}" type="presParOf" srcId="{CCD72A6E-A831-4C4B-B543-41CCFA1BF016}" destId="{DB16E420-7559-49A4-870A-225F6DD54E83}" srcOrd="5" destOrd="0" presId="urn:microsoft.com/office/officeart/2005/8/layout/default"/>
    <dgm:cxn modelId="{4FF66B49-555F-4557-9ED4-BB782567DF21}" type="presParOf" srcId="{CCD72A6E-A831-4C4B-B543-41CCFA1BF016}" destId="{57303714-36CE-4708-8FCB-046AECA73A45}" srcOrd="6" destOrd="0" presId="urn:microsoft.com/office/officeart/2005/8/layout/default"/>
    <dgm:cxn modelId="{5AD8EF10-A03D-49BC-A9B7-0A5EFC05D5E9}" type="presParOf" srcId="{CCD72A6E-A831-4C4B-B543-41CCFA1BF016}" destId="{F8508A35-C405-4E73-875E-34A6CDE570E6}" srcOrd="7" destOrd="0" presId="urn:microsoft.com/office/officeart/2005/8/layout/default"/>
    <dgm:cxn modelId="{C051EA57-EC85-482F-A279-90B8756E3FB6}" type="presParOf" srcId="{CCD72A6E-A831-4C4B-B543-41CCFA1BF016}" destId="{220649D1-C639-41CA-8B24-7B29BFC829E9}" srcOrd="8" destOrd="0" presId="urn:microsoft.com/office/officeart/2005/8/layout/default"/>
    <dgm:cxn modelId="{951D220E-1852-4AF3-8470-268CE7E031FF}" type="presParOf" srcId="{CCD72A6E-A831-4C4B-B543-41CCFA1BF016}" destId="{7FE3182E-9487-4BA1-A78A-EA25F336D8C3}" srcOrd="9" destOrd="0" presId="urn:microsoft.com/office/officeart/2005/8/layout/default"/>
    <dgm:cxn modelId="{19FF5238-4CE5-4C66-866A-F6F88D9A2D38}" type="presParOf" srcId="{CCD72A6E-A831-4C4B-B543-41CCFA1BF016}" destId="{1F7B7C8E-70CD-4A7B-9B58-18E9EBAE5CE2}" srcOrd="10" destOrd="0" presId="urn:microsoft.com/office/officeart/2005/8/layout/default"/>
    <dgm:cxn modelId="{8903CF59-B7D3-446D-B548-05A8A3EFD25A}" type="presParOf" srcId="{CCD72A6E-A831-4C4B-B543-41CCFA1BF016}" destId="{EBFDC9BD-E0B2-47E4-9AA0-197F25A0500B}" srcOrd="11" destOrd="0" presId="urn:microsoft.com/office/officeart/2005/8/layout/default"/>
    <dgm:cxn modelId="{6A16EC94-70EB-4A9C-B5C7-3549B85D366D}" type="presParOf" srcId="{CCD72A6E-A831-4C4B-B543-41CCFA1BF016}" destId="{86D6104D-03E8-4EFD-9190-44CBA997F7EE}" srcOrd="12" destOrd="0" presId="urn:microsoft.com/office/officeart/2005/8/layout/default"/>
    <dgm:cxn modelId="{671D0447-8D57-49FD-9426-08CED5854205}" type="presParOf" srcId="{CCD72A6E-A831-4C4B-B543-41CCFA1BF016}" destId="{6598FB7D-B505-468A-A09B-2411A80B5715}" srcOrd="13" destOrd="0" presId="urn:microsoft.com/office/officeart/2005/8/layout/default"/>
    <dgm:cxn modelId="{D59937CB-5A67-4035-87AD-F2D2AEC62281}" type="presParOf" srcId="{CCD72A6E-A831-4C4B-B543-41CCFA1BF016}" destId="{88CF52A9-07E0-4AD4-BBD8-3F5CABA21E5C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C36D79-382F-433F-9FB4-8BAF3CC667A7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57F6644A-5DB4-4901-A687-4A1A08699725}">
      <dgm:prSet phldrT="[Texto]" custT="1"/>
      <dgm:spPr/>
      <dgm:t>
        <a:bodyPr/>
        <a:lstStyle/>
        <a:p>
          <a:r>
            <a:rPr lang="es-MX" sz="1800" b="1" dirty="0"/>
            <a:t>Construir</a:t>
          </a:r>
        </a:p>
      </dgm:t>
    </dgm:pt>
    <dgm:pt modelId="{D6CC3EC3-0C3E-4913-B392-917FDC1F2AA6}" type="parTrans" cxnId="{8A2A3BC1-69BD-4510-AD32-5CCC11D11DAD}">
      <dgm:prSet/>
      <dgm:spPr/>
      <dgm:t>
        <a:bodyPr/>
        <a:lstStyle/>
        <a:p>
          <a:endParaRPr lang="es-MX" sz="2400"/>
        </a:p>
      </dgm:t>
    </dgm:pt>
    <dgm:pt modelId="{04109708-150E-43A8-A0AF-CA0F9D3842FA}" type="sibTrans" cxnId="{8A2A3BC1-69BD-4510-AD32-5CCC11D11DAD}">
      <dgm:prSet/>
      <dgm:spPr/>
      <dgm:t>
        <a:bodyPr/>
        <a:lstStyle/>
        <a:p>
          <a:endParaRPr lang="es-MX" sz="2400"/>
        </a:p>
      </dgm:t>
    </dgm:pt>
    <dgm:pt modelId="{7F47F6DD-B6C9-4A2C-B5BB-8E9D0B8203F6}">
      <dgm:prSet phldrT="[Texto]" custT="1"/>
      <dgm:spPr/>
      <dgm:t>
        <a:bodyPr/>
        <a:lstStyle/>
        <a:p>
          <a:r>
            <a:rPr lang="es-MX" sz="1800" dirty="0"/>
            <a:t>Construir agenda común de trabajo  para Casas de Cultura de la CDMX</a:t>
          </a:r>
        </a:p>
      </dgm:t>
    </dgm:pt>
    <dgm:pt modelId="{7DFCC981-C473-4E60-AE78-2270B6BC41A6}" type="parTrans" cxnId="{64205F92-8921-4C3C-9AFB-A8E7033791A4}">
      <dgm:prSet/>
      <dgm:spPr/>
      <dgm:t>
        <a:bodyPr/>
        <a:lstStyle/>
        <a:p>
          <a:endParaRPr lang="es-MX" sz="2400"/>
        </a:p>
      </dgm:t>
    </dgm:pt>
    <dgm:pt modelId="{E8B4FAE9-DA47-43E7-9C2F-CEB875BDE46F}" type="sibTrans" cxnId="{64205F92-8921-4C3C-9AFB-A8E7033791A4}">
      <dgm:prSet/>
      <dgm:spPr/>
      <dgm:t>
        <a:bodyPr/>
        <a:lstStyle/>
        <a:p>
          <a:endParaRPr lang="es-MX" sz="2400"/>
        </a:p>
      </dgm:t>
    </dgm:pt>
    <dgm:pt modelId="{167023AB-48F9-4ED5-8737-0D967E85014D}">
      <dgm:prSet phldrT="[Texto]" custT="1"/>
      <dgm:spPr/>
      <dgm:t>
        <a:bodyPr/>
        <a:lstStyle/>
        <a:p>
          <a:r>
            <a:rPr lang="es-MX" sz="1800" b="1" dirty="0"/>
            <a:t>Agendar</a:t>
          </a:r>
        </a:p>
      </dgm:t>
    </dgm:pt>
    <dgm:pt modelId="{2972BFF0-5EA4-4E0D-8ED5-E4D1B506F158}" type="parTrans" cxnId="{A0BB4988-6257-4BF8-9DA3-AEC42333BA76}">
      <dgm:prSet/>
      <dgm:spPr/>
      <dgm:t>
        <a:bodyPr/>
        <a:lstStyle/>
        <a:p>
          <a:endParaRPr lang="es-MX" sz="2400"/>
        </a:p>
      </dgm:t>
    </dgm:pt>
    <dgm:pt modelId="{DD018AF4-35EB-4AC2-9372-E71A72E94E8E}" type="sibTrans" cxnId="{A0BB4988-6257-4BF8-9DA3-AEC42333BA76}">
      <dgm:prSet/>
      <dgm:spPr/>
      <dgm:t>
        <a:bodyPr/>
        <a:lstStyle/>
        <a:p>
          <a:endParaRPr lang="es-MX" sz="2400"/>
        </a:p>
      </dgm:t>
    </dgm:pt>
    <dgm:pt modelId="{268863DB-B7A9-4198-9D2C-E71BCD99CE75}">
      <dgm:prSet phldrT="[Texto]" custT="1"/>
      <dgm:spPr/>
      <dgm:t>
        <a:bodyPr/>
        <a:lstStyle/>
        <a:p>
          <a:r>
            <a:rPr lang="es-MX" sz="2800" b="1" dirty="0"/>
            <a:t>Propuesta</a:t>
          </a:r>
          <a:endParaRPr lang="es-MX" sz="1800" b="1" dirty="0"/>
        </a:p>
      </dgm:t>
    </dgm:pt>
    <dgm:pt modelId="{874C000A-A69E-4424-9AA1-53389ECB2E95}" type="parTrans" cxnId="{5D0A860C-6D07-410F-9B89-04A1CE2EBC0E}">
      <dgm:prSet/>
      <dgm:spPr/>
      <dgm:t>
        <a:bodyPr/>
        <a:lstStyle/>
        <a:p>
          <a:endParaRPr lang="es-ES"/>
        </a:p>
      </dgm:t>
    </dgm:pt>
    <dgm:pt modelId="{C6910919-E30E-4589-9A3B-419D84DC870A}" type="sibTrans" cxnId="{5D0A860C-6D07-410F-9B89-04A1CE2EBC0E}">
      <dgm:prSet/>
      <dgm:spPr/>
      <dgm:t>
        <a:bodyPr/>
        <a:lstStyle/>
        <a:p>
          <a:endParaRPr lang="es-ES"/>
        </a:p>
      </dgm:t>
    </dgm:pt>
    <dgm:pt modelId="{8E9760FA-F564-4C1F-B0BE-3A515C773E5C}">
      <dgm:prSet phldrT="[Texto]" custT="1"/>
      <dgm:spPr/>
      <dgm:t>
        <a:bodyPr/>
        <a:lstStyle/>
        <a:p>
          <a:r>
            <a:rPr lang="es-MX" sz="1800" dirty="0"/>
            <a:t>Realizar un documento de investigación y análisis que permita crear una propuesta normativa, administrativa y presupuestal para Casas de Cultura.</a:t>
          </a:r>
          <a:endParaRPr lang="es-MX" sz="1800" b="1" dirty="0"/>
        </a:p>
      </dgm:t>
    </dgm:pt>
    <dgm:pt modelId="{95A67055-4C19-4125-A1BC-9307277EA258}" type="parTrans" cxnId="{2C317C39-AE70-4F59-A8A0-8E3B7A818143}">
      <dgm:prSet/>
      <dgm:spPr/>
      <dgm:t>
        <a:bodyPr/>
        <a:lstStyle/>
        <a:p>
          <a:endParaRPr lang="es-ES"/>
        </a:p>
      </dgm:t>
    </dgm:pt>
    <dgm:pt modelId="{CF978425-FD83-4985-9BFA-581272509FD5}" type="sibTrans" cxnId="{2C317C39-AE70-4F59-A8A0-8E3B7A818143}">
      <dgm:prSet/>
      <dgm:spPr/>
      <dgm:t>
        <a:bodyPr/>
        <a:lstStyle/>
        <a:p>
          <a:endParaRPr lang="es-ES"/>
        </a:p>
      </dgm:t>
    </dgm:pt>
    <dgm:pt modelId="{E0452476-8C47-435A-B69F-5A7E13F2E8F7}">
      <dgm:prSet phldrT="[Texto]" custT="1"/>
      <dgm:spPr/>
      <dgm:t>
        <a:bodyPr/>
        <a:lstStyle/>
        <a:p>
          <a:r>
            <a:rPr lang="es-MX" sz="1800" b="1" dirty="0"/>
            <a:t>Crear</a:t>
          </a:r>
        </a:p>
      </dgm:t>
    </dgm:pt>
    <dgm:pt modelId="{C169271E-ADF6-4E4A-B034-B3C153F7C8C1}" type="parTrans" cxnId="{A900687D-AFA6-4FA8-AB70-C42EC84A7586}">
      <dgm:prSet/>
      <dgm:spPr/>
      <dgm:t>
        <a:bodyPr/>
        <a:lstStyle/>
        <a:p>
          <a:endParaRPr lang="es-ES"/>
        </a:p>
      </dgm:t>
    </dgm:pt>
    <dgm:pt modelId="{031E719C-D33E-4DAF-AB20-B3A3B677D73A}" type="sibTrans" cxnId="{A900687D-AFA6-4FA8-AB70-C42EC84A7586}">
      <dgm:prSet/>
      <dgm:spPr/>
      <dgm:t>
        <a:bodyPr/>
        <a:lstStyle/>
        <a:p>
          <a:endParaRPr lang="es-ES"/>
        </a:p>
      </dgm:t>
    </dgm:pt>
    <dgm:pt modelId="{524D801A-6DDD-4A71-B25E-45BC28983DF1}">
      <dgm:prSet phldrT="[Texto]" custT="1"/>
      <dgm:spPr/>
      <dgm:t>
        <a:bodyPr/>
        <a:lstStyle/>
        <a:p>
          <a:r>
            <a:rPr lang="es-MX" sz="1800" b="0" dirty="0"/>
            <a:t>Crear condiciones para trabajo en red de Casas de Cultura por delegación y por región.</a:t>
          </a:r>
        </a:p>
      </dgm:t>
    </dgm:pt>
    <dgm:pt modelId="{EFB1EBAB-6834-44EA-92A0-00871D5DE30A}" type="parTrans" cxnId="{3C2F8D2D-FF71-49D2-ACB3-570A5C49906E}">
      <dgm:prSet/>
      <dgm:spPr/>
      <dgm:t>
        <a:bodyPr/>
        <a:lstStyle/>
        <a:p>
          <a:endParaRPr lang="es-ES"/>
        </a:p>
      </dgm:t>
    </dgm:pt>
    <dgm:pt modelId="{156CC4DD-4FD2-4EFD-B1E1-8FDE8FA048C8}" type="sibTrans" cxnId="{3C2F8D2D-FF71-49D2-ACB3-570A5C49906E}">
      <dgm:prSet/>
      <dgm:spPr/>
      <dgm:t>
        <a:bodyPr/>
        <a:lstStyle/>
        <a:p>
          <a:endParaRPr lang="es-ES"/>
        </a:p>
      </dgm:t>
    </dgm:pt>
    <dgm:pt modelId="{44CC8936-5CB4-4B85-B1DC-18AD94C52C2E}" type="pres">
      <dgm:prSet presAssocID="{41C36D79-382F-433F-9FB4-8BAF3CC667A7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4003F5E-761C-42FC-A9CF-F2F8373ABF98}" type="pres">
      <dgm:prSet presAssocID="{268863DB-B7A9-4198-9D2C-E71BCD99CE75}" presName="centerShape" presStyleLbl="node0" presStyleIdx="0" presStyleCnt="1" custLinFactNeighborX="-112" custLinFactNeighborY="-1459"/>
      <dgm:spPr/>
    </dgm:pt>
    <dgm:pt modelId="{67D9A2A7-5786-4340-AA00-A87074FA3E24}" type="pres">
      <dgm:prSet presAssocID="{D6CC3EC3-0C3E-4913-B392-917FDC1F2AA6}" presName="parTrans" presStyleLbl="bgSibTrans2D1" presStyleIdx="0" presStyleCnt="3" custAng="10810591" custScaleX="48612" custLinFactY="3290" custLinFactNeighborX="17812" custLinFactNeighborY="100000"/>
      <dgm:spPr/>
    </dgm:pt>
    <dgm:pt modelId="{7A9AF118-A0FB-4158-BA0E-4FEAE0D98848}" type="pres">
      <dgm:prSet presAssocID="{57F6644A-5DB4-4901-A687-4A1A08699725}" presName="node" presStyleLbl="node1" presStyleIdx="0" presStyleCnt="3" custScaleX="138735" custRadScaleRad="127597" custRadScaleInc="-2745">
        <dgm:presLayoutVars>
          <dgm:bulletEnabled val="1"/>
        </dgm:presLayoutVars>
      </dgm:prSet>
      <dgm:spPr/>
    </dgm:pt>
    <dgm:pt modelId="{47AB52BB-05A3-4BBD-A5F5-1D16AEC108BC}" type="pres">
      <dgm:prSet presAssocID="{C169271E-ADF6-4E4A-B034-B3C153F7C8C1}" presName="parTrans" presStyleLbl="bgSibTrans2D1" presStyleIdx="1" presStyleCnt="3" custAng="10964219" custFlipHor="1" custScaleX="28544" custLinFactNeighborX="1794" custLinFactNeighborY="77466"/>
      <dgm:spPr/>
    </dgm:pt>
    <dgm:pt modelId="{4653F34E-3785-469D-A408-2F18F43149F6}" type="pres">
      <dgm:prSet presAssocID="{E0452476-8C47-435A-B69F-5A7E13F2E8F7}" presName="node" presStyleLbl="node1" presStyleIdx="1" presStyleCnt="3" custRadScaleRad="92267" custRadScaleInc="-4649">
        <dgm:presLayoutVars>
          <dgm:bulletEnabled val="1"/>
        </dgm:presLayoutVars>
      </dgm:prSet>
      <dgm:spPr/>
    </dgm:pt>
    <dgm:pt modelId="{6905C656-89CC-4D55-B917-D26B2AC4C977}" type="pres">
      <dgm:prSet presAssocID="{2972BFF0-5EA4-4E0D-8ED5-E4D1B506F158}" presName="parTrans" presStyleLbl="bgSibTrans2D1" presStyleIdx="2" presStyleCnt="3" custAng="3554458" custFlipHor="1" custScaleX="37513" custLinFactNeighborX="-29293" custLinFactNeighborY="33053"/>
      <dgm:spPr/>
    </dgm:pt>
    <dgm:pt modelId="{AD2E208F-5839-4447-87B7-BEB7C5F9C7B3}" type="pres">
      <dgm:prSet presAssocID="{167023AB-48F9-4ED5-8737-0D967E85014D}" presName="node" presStyleLbl="node1" presStyleIdx="2" presStyleCnt="3" custRadScaleRad="111115" custRadScaleInc="14888">
        <dgm:presLayoutVars>
          <dgm:bulletEnabled val="1"/>
        </dgm:presLayoutVars>
      </dgm:prSet>
      <dgm:spPr/>
    </dgm:pt>
  </dgm:ptLst>
  <dgm:cxnLst>
    <dgm:cxn modelId="{5D0A860C-6D07-410F-9B89-04A1CE2EBC0E}" srcId="{41C36D79-382F-433F-9FB4-8BAF3CC667A7}" destId="{268863DB-B7A9-4198-9D2C-E71BCD99CE75}" srcOrd="0" destOrd="0" parTransId="{874C000A-A69E-4424-9AA1-53389ECB2E95}" sibTransId="{C6910919-E30E-4589-9A3B-419D84DC870A}"/>
    <dgm:cxn modelId="{A82A2127-259F-4900-8012-E29DF0A64856}" type="presOf" srcId="{57F6644A-5DB4-4901-A687-4A1A08699725}" destId="{7A9AF118-A0FB-4158-BA0E-4FEAE0D98848}" srcOrd="0" destOrd="0" presId="urn:microsoft.com/office/officeart/2005/8/layout/radial4"/>
    <dgm:cxn modelId="{858B4C28-BCFB-436B-8989-23F9469C5A70}" type="presOf" srcId="{7F47F6DD-B6C9-4A2C-B5BB-8E9D0B8203F6}" destId="{AD2E208F-5839-4447-87B7-BEB7C5F9C7B3}" srcOrd="0" destOrd="1" presId="urn:microsoft.com/office/officeart/2005/8/layout/radial4"/>
    <dgm:cxn modelId="{765CE82A-28F4-4B94-B917-E6FA9051F19F}" type="presOf" srcId="{41C36D79-382F-433F-9FB4-8BAF3CC667A7}" destId="{44CC8936-5CB4-4B85-B1DC-18AD94C52C2E}" srcOrd="0" destOrd="0" presId="urn:microsoft.com/office/officeart/2005/8/layout/radial4"/>
    <dgm:cxn modelId="{3C2F8D2D-FF71-49D2-ACB3-570A5C49906E}" srcId="{E0452476-8C47-435A-B69F-5A7E13F2E8F7}" destId="{524D801A-6DDD-4A71-B25E-45BC28983DF1}" srcOrd="0" destOrd="0" parTransId="{EFB1EBAB-6834-44EA-92A0-00871D5DE30A}" sibTransId="{156CC4DD-4FD2-4EFD-B1E1-8FDE8FA048C8}"/>
    <dgm:cxn modelId="{2C317C39-AE70-4F59-A8A0-8E3B7A818143}" srcId="{57F6644A-5DB4-4901-A687-4A1A08699725}" destId="{8E9760FA-F564-4C1F-B0BE-3A515C773E5C}" srcOrd="0" destOrd="0" parTransId="{95A67055-4C19-4125-A1BC-9307277EA258}" sibTransId="{CF978425-FD83-4985-9BFA-581272509FD5}"/>
    <dgm:cxn modelId="{1FF64643-DC5B-4A33-ABB1-D85C1E732CE9}" type="presOf" srcId="{2972BFF0-5EA4-4E0D-8ED5-E4D1B506F158}" destId="{6905C656-89CC-4D55-B917-D26B2AC4C977}" srcOrd="0" destOrd="0" presId="urn:microsoft.com/office/officeart/2005/8/layout/radial4"/>
    <dgm:cxn modelId="{FFD0A769-3976-40D3-A8E6-DA9B252EF8E6}" type="presOf" srcId="{8E9760FA-F564-4C1F-B0BE-3A515C773E5C}" destId="{7A9AF118-A0FB-4158-BA0E-4FEAE0D98848}" srcOrd="0" destOrd="1" presId="urn:microsoft.com/office/officeart/2005/8/layout/radial4"/>
    <dgm:cxn modelId="{A4B65471-8D07-4CF3-937F-62F5D54D6BD0}" type="presOf" srcId="{E0452476-8C47-435A-B69F-5A7E13F2E8F7}" destId="{4653F34E-3785-469D-A408-2F18F43149F6}" srcOrd="0" destOrd="0" presId="urn:microsoft.com/office/officeart/2005/8/layout/radial4"/>
    <dgm:cxn modelId="{84E14859-87FF-4428-8EC8-296801D5F542}" type="presOf" srcId="{D6CC3EC3-0C3E-4913-B392-917FDC1F2AA6}" destId="{67D9A2A7-5786-4340-AA00-A87074FA3E24}" srcOrd="0" destOrd="0" presId="urn:microsoft.com/office/officeart/2005/8/layout/radial4"/>
    <dgm:cxn modelId="{A900687D-AFA6-4FA8-AB70-C42EC84A7586}" srcId="{268863DB-B7A9-4198-9D2C-E71BCD99CE75}" destId="{E0452476-8C47-435A-B69F-5A7E13F2E8F7}" srcOrd="1" destOrd="0" parTransId="{C169271E-ADF6-4E4A-B034-B3C153F7C8C1}" sibTransId="{031E719C-D33E-4DAF-AB20-B3A3B677D73A}"/>
    <dgm:cxn modelId="{A0BB4988-6257-4BF8-9DA3-AEC42333BA76}" srcId="{268863DB-B7A9-4198-9D2C-E71BCD99CE75}" destId="{167023AB-48F9-4ED5-8737-0D967E85014D}" srcOrd="2" destOrd="0" parTransId="{2972BFF0-5EA4-4E0D-8ED5-E4D1B506F158}" sibTransId="{DD018AF4-35EB-4AC2-9372-E71A72E94E8E}"/>
    <dgm:cxn modelId="{A2FA968F-62BA-488A-96DA-CA7DA9D194C6}" type="presOf" srcId="{524D801A-6DDD-4A71-B25E-45BC28983DF1}" destId="{4653F34E-3785-469D-A408-2F18F43149F6}" srcOrd="0" destOrd="1" presId="urn:microsoft.com/office/officeart/2005/8/layout/radial4"/>
    <dgm:cxn modelId="{64205F92-8921-4C3C-9AFB-A8E7033791A4}" srcId="{167023AB-48F9-4ED5-8737-0D967E85014D}" destId="{7F47F6DD-B6C9-4A2C-B5BB-8E9D0B8203F6}" srcOrd="0" destOrd="0" parTransId="{7DFCC981-C473-4E60-AE78-2270B6BC41A6}" sibTransId="{E8B4FAE9-DA47-43E7-9C2F-CEB875BDE46F}"/>
    <dgm:cxn modelId="{CC7CE19B-BCA3-4CCF-9104-9AA6F8C5D85C}" type="presOf" srcId="{268863DB-B7A9-4198-9D2C-E71BCD99CE75}" destId="{14003F5E-761C-42FC-A9CF-F2F8373ABF98}" srcOrd="0" destOrd="0" presId="urn:microsoft.com/office/officeart/2005/8/layout/radial4"/>
    <dgm:cxn modelId="{56AF3CB8-E058-4676-9A8F-04F98F72858E}" type="presOf" srcId="{C169271E-ADF6-4E4A-B034-B3C153F7C8C1}" destId="{47AB52BB-05A3-4BBD-A5F5-1D16AEC108BC}" srcOrd="0" destOrd="0" presId="urn:microsoft.com/office/officeart/2005/8/layout/radial4"/>
    <dgm:cxn modelId="{8A2A3BC1-69BD-4510-AD32-5CCC11D11DAD}" srcId="{268863DB-B7A9-4198-9D2C-E71BCD99CE75}" destId="{57F6644A-5DB4-4901-A687-4A1A08699725}" srcOrd="0" destOrd="0" parTransId="{D6CC3EC3-0C3E-4913-B392-917FDC1F2AA6}" sibTransId="{04109708-150E-43A8-A0AF-CA0F9D3842FA}"/>
    <dgm:cxn modelId="{FAECF9D6-5095-491A-90B6-CECCD00D9ABD}" type="presOf" srcId="{167023AB-48F9-4ED5-8737-0D967E85014D}" destId="{AD2E208F-5839-4447-87B7-BEB7C5F9C7B3}" srcOrd="0" destOrd="0" presId="urn:microsoft.com/office/officeart/2005/8/layout/radial4"/>
    <dgm:cxn modelId="{04ACF019-C1BF-4E99-A15E-C0D5497C1E6D}" type="presParOf" srcId="{44CC8936-5CB4-4B85-B1DC-18AD94C52C2E}" destId="{14003F5E-761C-42FC-A9CF-F2F8373ABF98}" srcOrd="0" destOrd="0" presId="urn:microsoft.com/office/officeart/2005/8/layout/radial4"/>
    <dgm:cxn modelId="{933CE0D6-BCBD-4287-9D6B-5B816A890A1A}" type="presParOf" srcId="{44CC8936-5CB4-4B85-B1DC-18AD94C52C2E}" destId="{67D9A2A7-5786-4340-AA00-A87074FA3E24}" srcOrd="1" destOrd="0" presId="urn:microsoft.com/office/officeart/2005/8/layout/radial4"/>
    <dgm:cxn modelId="{57224E68-3D8B-402E-9F15-A755A494D98A}" type="presParOf" srcId="{44CC8936-5CB4-4B85-B1DC-18AD94C52C2E}" destId="{7A9AF118-A0FB-4158-BA0E-4FEAE0D98848}" srcOrd="2" destOrd="0" presId="urn:microsoft.com/office/officeart/2005/8/layout/radial4"/>
    <dgm:cxn modelId="{2C95005A-3163-4DD4-8D04-F4AB5C57BD7F}" type="presParOf" srcId="{44CC8936-5CB4-4B85-B1DC-18AD94C52C2E}" destId="{47AB52BB-05A3-4BBD-A5F5-1D16AEC108BC}" srcOrd="3" destOrd="0" presId="urn:microsoft.com/office/officeart/2005/8/layout/radial4"/>
    <dgm:cxn modelId="{F13F4ACC-CB11-426A-B9A1-0624DABD57ED}" type="presParOf" srcId="{44CC8936-5CB4-4B85-B1DC-18AD94C52C2E}" destId="{4653F34E-3785-469D-A408-2F18F43149F6}" srcOrd="4" destOrd="0" presId="urn:microsoft.com/office/officeart/2005/8/layout/radial4"/>
    <dgm:cxn modelId="{9E5C0522-006F-4735-8669-A2C9AED0A2CB}" type="presParOf" srcId="{44CC8936-5CB4-4B85-B1DC-18AD94C52C2E}" destId="{6905C656-89CC-4D55-B917-D26B2AC4C977}" srcOrd="5" destOrd="0" presId="urn:microsoft.com/office/officeart/2005/8/layout/radial4"/>
    <dgm:cxn modelId="{F7D16738-8A78-409B-8B8D-9F878E1893B5}" type="presParOf" srcId="{44CC8936-5CB4-4B85-B1DC-18AD94C52C2E}" destId="{AD2E208F-5839-4447-87B7-BEB7C5F9C7B3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184ADC-4196-47F2-922A-E973CA185A8A}">
      <dsp:nvSpPr>
        <dsp:cNvPr id="0" name=""/>
        <dsp:cNvSpPr/>
      </dsp:nvSpPr>
      <dsp:spPr>
        <a:xfrm>
          <a:off x="170588" y="45905"/>
          <a:ext cx="7882216" cy="69155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0" kern="1200" dirty="0">
              <a:solidFill>
                <a:schemeClr val="tx1"/>
              </a:solidFill>
            </a:rPr>
            <a:t>Problemas severos en los niveles: normativos, administrativos, materiales, presupuestales y de recursos humanos.</a:t>
          </a:r>
        </a:p>
      </dsp:txBody>
      <dsp:txXfrm>
        <a:off x="190843" y="66160"/>
        <a:ext cx="7841706" cy="651040"/>
      </dsp:txXfrm>
    </dsp:sp>
    <dsp:sp modelId="{07E62F8A-B362-48E7-9527-FD4674448BD4}">
      <dsp:nvSpPr>
        <dsp:cNvPr id="0" name=""/>
        <dsp:cNvSpPr/>
      </dsp:nvSpPr>
      <dsp:spPr>
        <a:xfrm rot="7264754">
          <a:off x="3741688" y="708971"/>
          <a:ext cx="191428" cy="2755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900" b="0" kern="1200">
            <a:solidFill>
              <a:schemeClr val="tx1"/>
            </a:solidFill>
          </a:endParaRPr>
        </a:p>
      </dsp:txBody>
      <dsp:txXfrm rot="-5400000">
        <a:off x="3769555" y="755163"/>
        <a:ext cx="165341" cy="134000"/>
      </dsp:txXfrm>
    </dsp:sp>
    <dsp:sp modelId="{9982E4DF-006E-4FB5-BDB4-FDAB4689C475}">
      <dsp:nvSpPr>
        <dsp:cNvPr id="0" name=""/>
        <dsp:cNvSpPr/>
      </dsp:nvSpPr>
      <dsp:spPr>
        <a:xfrm>
          <a:off x="708475" y="956055"/>
          <a:ext cx="5740661" cy="6394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0" kern="1200" dirty="0">
              <a:solidFill>
                <a:schemeClr val="tx1"/>
              </a:solidFill>
            </a:rPr>
            <a:t>Trabajan sin presupuesto propio; a pesar de existir presupuestos autogenerados.</a:t>
          </a:r>
        </a:p>
      </dsp:txBody>
      <dsp:txXfrm>
        <a:off x="727204" y="974784"/>
        <a:ext cx="5703203" cy="602003"/>
      </dsp:txXfrm>
    </dsp:sp>
    <dsp:sp modelId="{B853027D-7D9D-4575-92C0-36A87C248C88}">
      <dsp:nvSpPr>
        <dsp:cNvPr id="0" name=""/>
        <dsp:cNvSpPr/>
      </dsp:nvSpPr>
      <dsp:spPr>
        <a:xfrm rot="2791455">
          <a:off x="3873968" y="1551379"/>
          <a:ext cx="193572" cy="2755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900" b="0" kern="1200">
            <a:solidFill>
              <a:schemeClr val="tx1"/>
            </a:solidFill>
          </a:endParaRPr>
        </a:p>
      </dsp:txBody>
      <dsp:txXfrm rot="-5400000">
        <a:off x="3868106" y="1600343"/>
        <a:ext cx="165341" cy="135500"/>
      </dsp:txXfrm>
    </dsp:sp>
    <dsp:sp modelId="{3C090BE9-8136-4EED-9937-295FB0FAC911}">
      <dsp:nvSpPr>
        <dsp:cNvPr id="0" name=""/>
        <dsp:cNvSpPr/>
      </dsp:nvSpPr>
      <dsp:spPr>
        <a:xfrm>
          <a:off x="1423596" y="1782809"/>
          <a:ext cx="5963395" cy="72930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0" kern="1200" dirty="0">
              <a:solidFill>
                <a:schemeClr val="tx1"/>
              </a:solidFill>
            </a:rPr>
            <a:t>Los Perfiles de las personas que se encuentran al frente de las Casas de Cultura, no siempre son los más adecuados.</a:t>
          </a:r>
        </a:p>
      </dsp:txBody>
      <dsp:txXfrm>
        <a:off x="1444957" y="1804170"/>
        <a:ext cx="5920673" cy="686581"/>
      </dsp:txXfrm>
    </dsp:sp>
    <dsp:sp modelId="{81974C03-F8FF-4254-B237-2082924E20B1}">
      <dsp:nvSpPr>
        <dsp:cNvPr id="0" name=""/>
        <dsp:cNvSpPr/>
      </dsp:nvSpPr>
      <dsp:spPr>
        <a:xfrm rot="2331432">
          <a:off x="4865221" y="2534226"/>
          <a:ext cx="382297" cy="2755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100" b="0" kern="1200">
            <a:solidFill>
              <a:schemeClr val="tx1"/>
            </a:solidFill>
          </a:endParaRPr>
        </a:p>
      </dsp:txBody>
      <dsp:txXfrm>
        <a:off x="4874368" y="2563407"/>
        <a:ext cx="299626" cy="165341"/>
      </dsp:txXfrm>
    </dsp:sp>
    <dsp:sp modelId="{50237A8B-D606-47FF-816D-4CC9746DD740}">
      <dsp:nvSpPr>
        <dsp:cNvPr id="0" name=""/>
        <dsp:cNvSpPr/>
      </dsp:nvSpPr>
      <dsp:spPr>
        <a:xfrm>
          <a:off x="2531471" y="2831908"/>
          <a:ext cx="6190734" cy="59941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0" kern="1200" dirty="0">
              <a:solidFill>
                <a:schemeClr val="tx1"/>
              </a:solidFill>
            </a:rPr>
            <a:t>Tienen poca presencia en las comunidades.</a:t>
          </a:r>
        </a:p>
      </dsp:txBody>
      <dsp:txXfrm>
        <a:off x="2549027" y="2849464"/>
        <a:ext cx="6155622" cy="564306"/>
      </dsp:txXfrm>
    </dsp:sp>
    <dsp:sp modelId="{7926891B-B1F7-4D0A-A476-4E0D0C663EF4}">
      <dsp:nvSpPr>
        <dsp:cNvPr id="0" name=""/>
        <dsp:cNvSpPr/>
      </dsp:nvSpPr>
      <dsp:spPr>
        <a:xfrm rot="2795094">
          <a:off x="5901331" y="3398673"/>
          <a:ext cx="217095" cy="2755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000" b="0" kern="1200">
            <a:solidFill>
              <a:schemeClr val="tx1"/>
            </a:solidFill>
          </a:endParaRPr>
        </a:p>
      </dsp:txBody>
      <dsp:txXfrm rot="-5400000">
        <a:off x="5904827" y="3436820"/>
        <a:ext cx="165341" cy="151967"/>
      </dsp:txXfrm>
    </dsp:sp>
    <dsp:sp modelId="{EEFAB44C-1070-41B9-B973-FF4DF542CE7D}">
      <dsp:nvSpPr>
        <dsp:cNvPr id="0" name=""/>
        <dsp:cNvSpPr/>
      </dsp:nvSpPr>
      <dsp:spPr>
        <a:xfrm>
          <a:off x="3254712" y="3641589"/>
          <a:ext cx="6317471" cy="64281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0" kern="1200" dirty="0">
              <a:solidFill>
                <a:schemeClr val="tx1"/>
              </a:solidFill>
            </a:rPr>
            <a:t>Poca claridad en la vocación de las Casas de Cultura de algunas Delegaciones.</a:t>
          </a:r>
        </a:p>
      </dsp:txBody>
      <dsp:txXfrm>
        <a:off x="3273539" y="3660416"/>
        <a:ext cx="6279817" cy="605157"/>
      </dsp:txXfrm>
    </dsp:sp>
    <dsp:sp modelId="{8AAEBF9C-97A3-4F9B-A0DD-B43656E04779}">
      <dsp:nvSpPr>
        <dsp:cNvPr id="0" name=""/>
        <dsp:cNvSpPr/>
      </dsp:nvSpPr>
      <dsp:spPr>
        <a:xfrm rot="2239627">
          <a:off x="6843811" y="4265667"/>
          <a:ext cx="294502" cy="2755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100" kern="1200"/>
        </a:p>
      </dsp:txBody>
      <dsp:txXfrm>
        <a:off x="6852277" y="4295717"/>
        <a:ext cx="211831" cy="165341"/>
      </dsp:txXfrm>
    </dsp:sp>
    <dsp:sp modelId="{9608DF8A-1123-4045-8128-5F55D60844C1}">
      <dsp:nvSpPr>
        <dsp:cNvPr id="0" name=""/>
        <dsp:cNvSpPr/>
      </dsp:nvSpPr>
      <dsp:spPr>
        <a:xfrm>
          <a:off x="4617936" y="4522502"/>
          <a:ext cx="5861569" cy="61237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0" kern="1200" dirty="0">
              <a:solidFill>
                <a:schemeClr val="tx1"/>
              </a:solidFill>
            </a:rPr>
            <a:t>Deterioro severo en varios de los recintos, falta de mantenimiento por años. </a:t>
          </a:r>
        </a:p>
      </dsp:txBody>
      <dsp:txXfrm>
        <a:off x="4635872" y="4540438"/>
        <a:ext cx="5825697" cy="5765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735651-CBE5-4B6F-9F91-31C3F1B6E54C}">
      <dsp:nvSpPr>
        <dsp:cNvPr id="0" name=""/>
        <dsp:cNvSpPr/>
      </dsp:nvSpPr>
      <dsp:spPr>
        <a:xfrm>
          <a:off x="52181" y="1705299"/>
          <a:ext cx="2636499" cy="1270468"/>
        </a:xfrm>
        <a:prstGeom prst="rect">
          <a:avLst/>
        </a:prstGeom>
        <a:solidFill>
          <a:srgbClr val="310F01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Enmarcar el quehacer de las Casas de Cultura en la Política Cultural de la </a:t>
          </a:r>
          <a:r>
            <a:rPr lang="es-MX" sz="1600" kern="1200" dirty="0" err="1"/>
            <a:t>Secult</a:t>
          </a:r>
          <a:r>
            <a:rPr lang="es-MX" sz="1600" kern="1200" dirty="0"/>
            <a:t>.</a:t>
          </a:r>
        </a:p>
      </dsp:txBody>
      <dsp:txXfrm>
        <a:off x="52181" y="1705299"/>
        <a:ext cx="2636499" cy="1270468"/>
      </dsp:txXfrm>
    </dsp:sp>
    <dsp:sp modelId="{D4919927-07A7-4846-8E10-3A839890C876}">
      <dsp:nvSpPr>
        <dsp:cNvPr id="0" name=""/>
        <dsp:cNvSpPr/>
      </dsp:nvSpPr>
      <dsp:spPr>
        <a:xfrm>
          <a:off x="2869036" y="83886"/>
          <a:ext cx="2467915" cy="1480749"/>
        </a:xfrm>
        <a:prstGeom prst="rect">
          <a:avLst/>
        </a:prstGeom>
        <a:solidFill>
          <a:schemeClr val="accent4">
            <a:lumMod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Creación de una normatividad específica para Casas de Cultura. </a:t>
          </a:r>
        </a:p>
      </dsp:txBody>
      <dsp:txXfrm>
        <a:off x="2869036" y="83886"/>
        <a:ext cx="2467915" cy="1480749"/>
      </dsp:txXfrm>
    </dsp:sp>
    <dsp:sp modelId="{5F7B4054-74CB-4C9B-8119-B419F8A7CA9F}">
      <dsp:nvSpPr>
        <dsp:cNvPr id="0" name=""/>
        <dsp:cNvSpPr/>
      </dsp:nvSpPr>
      <dsp:spPr>
        <a:xfrm>
          <a:off x="5528684" y="83886"/>
          <a:ext cx="2467915" cy="148074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Creación de un respaldo presupuestal y administrativo para su óptimo funcionamiento</a:t>
          </a:r>
        </a:p>
      </dsp:txBody>
      <dsp:txXfrm>
        <a:off x="5528684" y="83886"/>
        <a:ext cx="2467915" cy="1480749"/>
      </dsp:txXfrm>
    </dsp:sp>
    <dsp:sp modelId="{57303714-36CE-4708-8FCB-046AECA73A45}">
      <dsp:nvSpPr>
        <dsp:cNvPr id="0" name=""/>
        <dsp:cNvSpPr/>
      </dsp:nvSpPr>
      <dsp:spPr>
        <a:xfrm>
          <a:off x="2869036" y="1600158"/>
          <a:ext cx="2467915" cy="1480749"/>
        </a:xfrm>
        <a:prstGeom prst="rect">
          <a:avLst/>
        </a:prstGeom>
        <a:solidFill>
          <a:schemeClr val="accent2">
            <a:lumMod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Definir Vocación de cada Recinto</a:t>
          </a:r>
        </a:p>
      </dsp:txBody>
      <dsp:txXfrm>
        <a:off x="2869036" y="1600158"/>
        <a:ext cx="2467915" cy="1480749"/>
      </dsp:txXfrm>
    </dsp:sp>
    <dsp:sp modelId="{220649D1-C639-41CA-8B24-7B29BFC829E9}">
      <dsp:nvSpPr>
        <dsp:cNvPr id="0" name=""/>
        <dsp:cNvSpPr/>
      </dsp:nvSpPr>
      <dsp:spPr>
        <a:xfrm>
          <a:off x="5526179" y="1601975"/>
          <a:ext cx="2467915" cy="1477106"/>
        </a:xfrm>
        <a:prstGeom prst="rect">
          <a:avLst/>
        </a:prstGeom>
        <a:solidFill>
          <a:schemeClr val="accent2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Tipificación de modelos de atención en Casas de Cultura, desde la educación no formal</a:t>
          </a:r>
        </a:p>
      </dsp:txBody>
      <dsp:txXfrm>
        <a:off x="5526179" y="1601975"/>
        <a:ext cx="2467915" cy="1477106"/>
      </dsp:txXfrm>
    </dsp:sp>
    <dsp:sp modelId="{1F7B7C8E-70CD-4A7B-9B58-18E9EBAE5CE2}">
      <dsp:nvSpPr>
        <dsp:cNvPr id="0" name=""/>
        <dsp:cNvSpPr/>
      </dsp:nvSpPr>
      <dsp:spPr>
        <a:xfrm>
          <a:off x="8155718" y="1600153"/>
          <a:ext cx="2467915" cy="1480749"/>
        </a:xfrm>
        <a:prstGeom prst="rect">
          <a:avLst/>
        </a:prstGeom>
        <a:solidFill>
          <a:schemeClr val="accent2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/>
            <a:t>Definir </a:t>
          </a:r>
          <a:r>
            <a:rPr lang="es-MX" sz="1600" kern="1200" dirty="0"/>
            <a:t>claramente los perfiles de los responsables de las Casas de Cultura</a:t>
          </a:r>
        </a:p>
      </dsp:txBody>
      <dsp:txXfrm>
        <a:off x="8155718" y="1600153"/>
        <a:ext cx="2467915" cy="1480749"/>
      </dsp:txXfrm>
    </dsp:sp>
    <dsp:sp modelId="{86D6104D-03E8-4EFD-9190-44CBA997F7EE}">
      <dsp:nvSpPr>
        <dsp:cNvPr id="0" name=""/>
        <dsp:cNvSpPr/>
      </dsp:nvSpPr>
      <dsp:spPr>
        <a:xfrm>
          <a:off x="2869023" y="3116411"/>
          <a:ext cx="2467915" cy="1480749"/>
        </a:xfrm>
        <a:prstGeom prst="rect">
          <a:avLst/>
        </a:prstGeom>
        <a:solidFill>
          <a:schemeClr val="accent6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Crear compromiso entre Casas de Cultura y artistas locales, así como con las empresas culturales de cada Delegación</a:t>
          </a:r>
        </a:p>
      </dsp:txBody>
      <dsp:txXfrm>
        <a:off x="2869023" y="3116411"/>
        <a:ext cx="2467915" cy="1480749"/>
      </dsp:txXfrm>
    </dsp:sp>
    <dsp:sp modelId="{88CF52A9-07E0-4AD4-BBD8-3F5CABA21E5C}">
      <dsp:nvSpPr>
        <dsp:cNvPr id="0" name=""/>
        <dsp:cNvSpPr/>
      </dsp:nvSpPr>
      <dsp:spPr>
        <a:xfrm>
          <a:off x="5510014" y="3116411"/>
          <a:ext cx="2467915" cy="1480749"/>
        </a:xfrm>
        <a:prstGeom prst="rect">
          <a:avLst/>
        </a:prstGeom>
        <a:solidFill>
          <a:srgbClr val="6EAE94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Construir mecanismos de gobernanza para que las Casas de Cultura sumen al mayor número de actores locales.</a:t>
          </a:r>
        </a:p>
      </dsp:txBody>
      <dsp:txXfrm>
        <a:off x="5510014" y="3116411"/>
        <a:ext cx="2467915" cy="14807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003F5E-761C-42FC-A9CF-F2F8373ABF98}">
      <dsp:nvSpPr>
        <dsp:cNvPr id="0" name=""/>
        <dsp:cNvSpPr/>
      </dsp:nvSpPr>
      <dsp:spPr>
        <a:xfrm>
          <a:off x="4469810" y="3286667"/>
          <a:ext cx="2849752" cy="28497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b="1" kern="1200" dirty="0"/>
            <a:t>Propuesta</a:t>
          </a:r>
          <a:endParaRPr lang="es-MX" sz="1800" b="1" kern="1200" dirty="0"/>
        </a:p>
      </dsp:txBody>
      <dsp:txXfrm>
        <a:off x="4887147" y="3704004"/>
        <a:ext cx="2015078" cy="2015078"/>
      </dsp:txXfrm>
    </dsp:sp>
    <dsp:sp modelId="{67D9A2A7-5786-4340-AA00-A87074FA3E24}">
      <dsp:nvSpPr>
        <dsp:cNvPr id="0" name=""/>
        <dsp:cNvSpPr/>
      </dsp:nvSpPr>
      <dsp:spPr>
        <a:xfrm rot="1948539">
          <a:off x="3027785" y="3459181"/>
          <a:ext cx="1505620" cy="81217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9AF118-A0FB-4158-BA0E-4FEAE0D98848}">
      <dsp:nvSpPr>
        <dsp:cNvPr id="0" name=""/>
        <dsp:cNvSpPr/>
      </dsp:nvSpPr>
      <dsp:spPr>
        <a:xfrm>
          <a:off x="41964" y="1115981"/>
          <a:ext cx="3755924" cy="216581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 dirty="0"/>
            <a:t>Construir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800" kern="1200" dirty="0"/>
            <a:t>Realizar un documento de investigación y análisis que permita crear una propuesta normativa, administrativa y presupuestal para Casas de Cultura.</a:t>
          </a:r>
          <a:endParaRPr lang="es-MX" sz="1800" b="1" kern="1200" dirty="0"/>
        </a:p>
      </dsp:txBody>
      <dsp:txXfrm>
        <a:off x="105398" y="1179415"/>
        <a:ext cx="3629056" cy="2038944"/>
      </dsp:txXfrm>
    </dsp:sp>
    <dsp:sp modelId="{47AB52BB-05A3-4BBD-A5F5-1D16AEC108BC}">
      <dsp:nvSpPr>
        <dsp:cNvPr id="0" name=""/>
        <dsp:cNvSpPr/>
      </dsp:nvSpPr>
      <dsp:spPr>
        <a:xfrm rot="16200000" flipH="1">
          <a:off x="5552747" y="2502900"/>
          <a:ext cx="516274" cy="812179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53F34E-3785-469D-A408-2F18F43149F6}">
      <dsp:nvSpPr>
        <dsp:cNvPr id="0" name=""/>
        <dsp:cNvSpPr/>
      </dsp:nvSpPr>
      <dsp:spPr>
        <a:xfrm>
          <a:off x="4381620" y="293604"/>
          <a:ext cx="2707265" cy="216581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 dirty="0"/>
            <a:t>Crear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800" b="0" kern="1200" dirty="0"/>
            <a:t>Crear condiciones para trabajo en red de Casas de Cultura por delegación y por región.</a:t>
          </a:r>
        </a:p>
      </dsp:txBody>
      <dsp:txXfrm>
        <a:off x="4445054" y="357038"/>
        <a:ext cx="2580397" cy="2038944"/>
      </dsp:txXfrm>
    </dsp:sp>
    <dsp:sp modelId="{6905C656-89CC-4D55-B917-D26B2AC4C977}">
      <dsp:nvSpPr>
        <dsp:cNvPr id="0" name=""/>
        <dsp:cNvSpPr/>
      </dsp:nvSpPr>
      <dsp:spPr>
        <a:xfrm rot="19524624" flipH="1">
          <a:off x="7257877" y="3388068"/>
          <a:ext cx="953077" cy="812179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2E208F-5839-4447-87B7-BEB7C5F9C7B3}">
      <dsp:nvSpPr>
        <dsp:cNvPr id="0" name=""/>
        <dsp:cNvSpPr/>
      </dsp:nvSpPr>
      <dsp:spPr>
        <a:xfrm>
          <a:off x="8279575" y="1912953"/>
          <a:ext cx="2707265" cy="216581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 dirty="0"/>
            <a:t>Agendar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800" kern="1200" dirty="0"/>
            <a:t>Construir agenda común de trabajo  para Casas de Cultura de la CDMX</a:t>
          </a:r>
        </a:p>
      </dsp:txBody>
      <dsp:txXfrm>
        <a:off x="8343009" y="1976387"/>
        <a:ext cx="2580397" cy="20389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170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125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3939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6/5/2017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721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6/5/2017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54952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6/5/2017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771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6316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908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761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543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6/5/2017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670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6/5/2017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02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6/5/2017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67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6/5/2017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258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6/5/2017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1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6/5/2017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7E5644-1E61-4311-A31E-84CB9C7AA8A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237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698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  <p:sldLayoutId id="2147483781" r:id="rId15"/>
    <p:sldLayoutId id="214748378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74251" y="2378550"/>
            <a:ext cx="8825658" cy="3329581"/>
          </a:xfrm>
        </p:spPr>
        <p:txBody>
          <a:bodyPr/>
          <a:lstStyle/>
          <a:p>
            <a:r>
              <a:rPr lang="es-MX" dirty="0"/>
              <a:t>Mesa de Trabajo</a:t>
            </a:r>
            <a:br>
              <a:rPr lang="es-MX" dirty="0"/>
            </a:br>
            <a:r>
              <a:rPr lang="es-MX" dirty="0"/>
              <a:t>Casas de Cultura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608" y="530191"/>
            <a:ext cx="1804138" cy="431714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8528703" y="5930781"/>
            <a:ext cx="3367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Junio, 2017</a:t>
            </a:r>
          </a:p>
        </p:txBody>
      </p:sp>
    </p:spTree>
    <p:extLst>
      <p:ext uri="{BB962C8B-B14F-4D97-AF65-F5344CB8AC3E}">
        <p14:creationId xmlns:p14="http://schemas.microsoft.com/office/powerpoint/2010/main" val="2405568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413748" y="593113"/>
            <a:ext cx="8911687" cy="1280890"/>
          </a:xfrm>
        </p:spPr>
        <p:txBody>
          <a:bodyPr/>
          <a:lstStyle/>
          <a:p>
            <a:pPr algn="ctr"/>
            <a:r>
              <a:rPr lang="es-MX" b="1" dirty="0"/>
              <a:t>Valoración General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706109103"/>
              </p:ext>
            </p:extLst>
          </p:nvPr>
        </p:nvGraphicFramePr>
        <p:xfrm>
          <a:off x="1110952" y="1290415"/>
          <a:ext cx="10650413" cy="5452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608" y="530191"/>
            <a:ext cx="1804138" cy="43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6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91446" y="190157"/>
            <a:ext cx="8911687" cy="1280890"/>
          </a:xfrm>
        </p:spPr>
        <p:txBody>
          <a:bodyPr>
            <a:normAutofit/>
          </a:bodyPr>
          <a:lstStyle/>
          <a:p>
            <a:r>
              <a:rPr lang="es-MX" sz="3200" b="1" dirty="0"/>
              <a:t>Agenda para instalar Mesa de Trabajo </a:t>
            </a:r>
            <a:r>
              <a:rPr lang="es-MX" sz="3200" b="1" dirty="0" err="1"/>
              <a:t>Secult</a:t>
            </a:r>
            <a:r>
              <a:rPr lang="es-MX" sz="3200" b="1" dirty="0"/>
              <a:t>- Delegaciones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760874281"/>
              </p:ext>
            </p:extLst>
          </p:nvPr>
        </p:nvGraphicFramePr>
        <p:xfrm>
          <a:off x="763398" y="1937857"/>
          <a:ext cx="10788242" cy="4624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608" y="530191"/>
            <a:ext cx="1804138" cy="431714"/>
          </a:xfrm>
          <a:prstGeom prst="rect">
            <a:avLst/>
          </a:prstGeom>
        </p:spPr>
      </p:pic>
      <p:sp>
        <p:nvSpPr>
          <p:cNvPr id="5" name="Abrir llave 4"/>
          <p:cNvSpPr/>
          <p:nvPr/>
        </p:nvSpPr>
        <p:spPr>
          <a:xfrm>
            <a:off x="3271706" y="2021747"/>
            <a:ext cx="360727" cy="4513277"/>
          </a:xfrm>
          <a:prstGeom prst="leftBrac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8347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389667546"/>
              </p:ext>
            </p:extLst>
          </p:nvPr>
        </p:nvGraphicFramePr>
        <p:xfrm>
          <a:off x="760396" y="530191"/>
          <a:ext cx="11281787" cy="62459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608" y="530191"/>
            <a:ext cx="1804138" cy="431714"/>
          </a:xfrm>
          <a:prstGeom prst="rect">
            <a:avLst/>
          </a:prstGeom>
        </p:spPr>
      </p:pic>
      <p:cxnSp>
        <p:nvCxnSpPr>
          <p:cNvPr id="5" name="Conector recto de flecha 4"/>
          <p:cNvCxnSpPr>
            <a:cxnSpLocks/>
          </p:cNvCxnSpPr>
          <p:nvPr/>
        </p:nvCxnSpPr>
        <p:spPr>
          <a:xfrm>
            <a:off x="8162488" y="1518407"/>
            <a:ext cx="1249960" cy="562063"/>
          </a:xfrm>
          <a:prstGeom prst="straightConnector1">
            <a:avLst/>
          </a:prstGeom>
          <a:ln w="101600">
            <a:headEnd type="triangle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3566136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369</TotalTime>
  <Words>264</Words>
  <Application>Microsoft Office PowerPoint</Application>
  <PresentationFormat>Panorámica</PresentationFormat>
  <Paragraphs>25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Espiral</vt:lpstr>
      <vt:lpstr>Mesa de Trabajo Casas de Cultura</vt:lpstr>
      <vt:lpstr>Valoración General</vt:lpstr>
      <vt:lpstr>Agenda para instalar Mesa de Trabajo Secult- Delegaciones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Casas de Cultura</dc:title>
  <dc:creator>servicio social</dc:creator>
  <cp:lastModifiedBy>Mireya Sofia Trejo Orozco</cp:lastModifiedBy>
  <cp:revision>19</cp:revision>
  <cp:lastPrinted>2017-05-15T19:59:04Z</cp:lastPrinted>
  <dcterms:created xsi:type="dcterms:W3CDTF">2017-05-12T17:02:53Z</dcterms:created>
  <dcterms:modified xsi:type="dcterms:W3CDTF">2017-06-05T19:36:07Z</dcterms:modified>
</cp:coreProperties>
</file>