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673FE-0290-4448-9A45-B05EC055814F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4846B-17DA-46E9-983F-B6749A1C3A2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846B-17DA-46E9-983F-B6749A1C3A2E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00E6-E48B-484D-863A-59C2FE1B9FBB}" type="datetimeFigureOut">
              <a:rPr lang="es-MX" smtClean="0"/>
              <a:pPr/>
              <a:t>17/02/2017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31648-23F8-4ADD-B395-70903ABB32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357166"/>
            <a:ext cx="6929486" cy="1643074"/>
          </a:xfrm>
        </p:spPr>
        <p:txBody>
          <a:bodyPr>
            <a:no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DELEGACIÓN MIGUEL HIDALGO</a:t>
            </a:r>
            <a:br>
              <a:rPr lang="es-MX" sz="3200" b="1" dirty="0">
                <a:latin typeface="Arial" pitchFamily="34" charset="0"/>
                <a:cs typeface="Arial" pitchFamily="34" charset="0"/>
              </a:rPr>
            </a:br>
            <a:r>
              <a:rPr lang="es-MX" sz="4000" b="1" dirty="0">
                <a:latin typeface="Gabriola" pitchFamily="82" charset="0"/>
                <a:cs typeface="Arial" pitchFamily="34" charset="0"/>
              </a:rPr>
              <a:t>Las Buenas Prácticas Culturales 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2786082"/>
          </a:xfrm>
        </p:spPr>
        <p:txBody>
          <a:bodyPr/>
          <a:lstStyle/>
          <a:p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 los programas y/o proyectos que han dado muy buenos resultados …</a:t>
            </a:r>
            <a:endParaRPr lang="es-MX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428892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DELEGACIÓN MIGUEL HIDALGO</a:t>
            </a:r>
            <a:br>
              <a:rPr lang="es-MX" sz="3200" b="1" dirty="0">
                <a:latin typeface="Arial" pitchFamily="34" charset="0"/>
                <a:cs typeface="Arial" pitchFamily="34" charset="0"/>
              </a:rPr>
            </a:br>
            <a:r>
              <a:rPr lang="es-MX" sz="4000" b="1" dirty="0">
                <a:latin typeface="Gabriola" pitchFamily="82" charset="0"/>
                <a:cs typeface="Arial" pitchFamily="34" charset="0"/>
              </a:rPr>
              <a:t>Las Buenas Prácticas Culturales 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lnSpcReduction="10000"/>
          </a:bodyPr>
          <a:lstStyle/>
          <a:p>
            <a:pPr algn="ctr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b="1" dirty="0">
                <a:latin typeface="Arial Black" pitchFamily="34" charset="0"/>
                <a:cs typeface="Arial" pitchFamily="34" charset="0"/>
              </a:rPr>
              <a:t>FESTIVAL DE JAZZ INTERNACIONAL DE POLANCO</a:t>
            </a:r>
          </a:p>
          <a:p>
            <a:pPr algn="ctr">
              <a:buNone/>
            </a:pPr>
            <a:endParaRPr lang="es-MX" sz="40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sz="4000" b="1" dirty="0">
                <a:latin typeface="Arial" pitchFamily="34" charset="0"/>
                <a:cs typeface="Arial" pitchFamily="34" charset="0"/>
              </a:rPr>
              <a:t>4 años</a:t>
            </a:r>
          </a:p>
          <a:p>
            <a:pPr algn="ctr">
              <a:buNone/>
            </a:pPr>
            <a:r>
              <a:rPr lang="es-MX" sz="2800" b="1" dirty="0">
                <a:latin typeface="Arial" pitchFamily="34" charset="0"/>
                <a:cs typeface="Arial" pitchFamily="34" charset="0"/>
              </a:rPr>
              <a:t>8ª emisión</a:t>
            </a:r>
          </a:p>
          <a:p>
            <a:pPr algn="ctr">
              <a:buNone/>
            </a:pP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>
                <a:latin typeface="Arial" pitchFamily="34" charset="0"/>
                <a:cs typeface="Arial" pitchFamily="34" charset="0"/>
              </a:rPr>
              <a:t>DELEGACIÓN MIGUEL HIDALGO</a:t>
            </a:r>
            <a:br>
              <a:rPr lang="es-MX" sz="3600" b="1" dirty="0">
                <a:latin typeface="Arial" pitchFamily="34" charset="0"/>
                <a:cs typeface="Arial" pitchFamily="34" charset="0"/>
              </a:rPr>
            </a:br>
            <a:r>
              <a:rPr lang="es-MX" sz="4000" b="1" dirty="0">
                <a:latin typeface="Gabriola" pitchFamily="82" charset="0"/>
                <a:cs typeface="Arial" pitchFamily="34" charset="0"/>
              </a:rPr>
              <a:t>Las Buenas Prácticas Culturales </a:t>
            </a:r>
            <a:endParaRPr lang="es-MX" sz="4000" dirty="0">
              <a:latin typeface="Gabriola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Criterios:</a:t>
            </a:r>
          </a:p>
          <a:p>
            <a:pPr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1.-INNOVACIÓN</a:t>
            </a: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2.-PARTICIPACIÓN</a:t>
            </a: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3.-SOSTENIBILIDAD</a:t>
            </a: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4.-EFICACIA</a:t>
            </a: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5.-TRANSVERSALIDAD</a:t>
            </a:r>
          </a:p>
          <a:p>
            <a:pPr algn="just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6.-REPRODUCTIBILIDAD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b="1" dirty="0">
                <a:latin typeface="Arial" pitchFamily="34" charset="0"/>
                <a:cs typeface="Arial" pitchFamily="34" charset="0"/>
              </a:rPr>
              <a:t>DELEGACIÓN MIGUEL HIDALGO</a:t>
            </a:r>
            <a:br>
              <a:rPr lang="es-MX" sz="4000" b="1" dirty="0">
                <a:latin typeface="Arial" pitchFamily="34" charset="0"/>
                <a:cs typeface="Arial" pitchFamily="34" charset="0"/>
              </a:rPr>
            </a:br>
            <a:r>
              <a:rPr lang="es-MX" b="1" dirty="0">
                <a:latin typeface="Gabriola" pitchFamily="82" charset="0"/>
                <a:cs typeface="Arial" pitchFamily="34" charset="0"/>
              </a:rPr>
              <a:t>Las Buenas Prácticas Culturales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1.-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INICIATIVA CIUDADANA</a:t>
            </a:r>
            <a:r>
              <a:rPr lang="es-MX" dirty="0">
                <a:latin typeface="Arial" pitchFamily="34" charset="0"/>
                <a:cs typeface="Arial" pitchFamily="34" charset="0"/>
              </a:rPr>
              <a:t>, logra reunir patrocinios importantes y elenco de talla internacional.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2.-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LOGRA LA CONVOCATORIA </a:t>
            </a:r>
            <a:r>
              <a:rPr lang="es-MX" dirty="0">
                <a:latin typeface="Arial" pitchFamily="34" charset="0"/>
                <a:cs typeface="Arial" pitchFamily="34" charset="0"/>
              </a:rPr>
              <a:t>a través de la respuesta de la ciudadanía.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3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.- LA REITERADA EMISIÓN </a:t>
            </a:r>
            <a:r>
              <a:rPr lang="es-MX" dirty="0">
                <a:latin typeface="Arial" pitchFamily="34" charset="0"/>
                <a:cs typeface="Arial" pitchFamily="34" charset="0"/>
              </a:rPr>
              <a:t>y la oportunidad a productores locales creando conciencia y corresponsabilidad.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b="1" dirty="0">
                <a:latin typeface="Arial" pitchFamily="34" charset="0"/>
                <a:cs typeface="Arial" pitchFamily="34" charset="0"/>
              </a:rPr>
              <a:t>DELEGACIÓN MIGUEL HIDALGO</a:t>
            </a:r>
            <a:br>
              <a:rPr lang="es-MX" sz="3600" b="1" dirty="0">
                <a:latin typeface="Arial" pitchFamily="34" charset="0"/>
                <a:cs typeface="Arial" pitchFamily="34" charset="0"/>
              </a:rPr>
            </a:br>
            <a:r>
              <a:rPr lang="es-MX" b="1" dirty="0">
                <a:latin typeface="Gabriola" pitchFamily="82" charset="0"/>
                <a:cs typeface="Arial" pitchFamily="34" charset="0"/>
              </a:rPr>
              <a:t>Las Buenas Prácticas Culturales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4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.- FAVORECE </a:t>
            </a:r>
            <a:r>
              <a:rPr lang="es-MX" dirty="0">
                <a:latin typeface="Arial" pitchFamily="34" charset="0"/>
                <a:cs typeface="Arial" pitchFamily="34" charset="0"/>
              </a:rPr>
              <a:t>la coordinación orgánica entre un ente administrativo municipal y un empresario local que logra atraer inversiones multinacionales.</a:t>
            </a:r>
          </a:p>
          <a:p>
            <a:r>
              <a:rPr lang="es-MX" dirty="0">
                <a:latin typeface="Arial" pitchFamily="34" charset="0"/>
                <a:cs typeface="Arial" pitchFamily="34" charset="0"/>
              </a:rPr>
              <a:t>5.-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A TRAVÉS </a:t>
            </a:r>
            <a:r>
              <a:rPr lang="es-MX" dirty="0">
                <a:latin typeface="Arial" pitchFamily="34" charset="0"/>
                <a:cs typeface="Arial" pitchFamily="34" charset="0"/>
              </a:rPr>
              <a:t>de las repetidas emisiones favorece la gestión y se perfecciona, logrando resultados favorables que se convierten en “buenas prácticas.”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b="1" dirty="0">
                <a:latin typeface="Arial" pitchFamily="34" charset="0"/>
                <a:cs typeface="Arial" pitchFamily="34" charset="0"/>
              </a:rPr>
              <a:t>DELEGACIÓN MIGUEL HIDALGO</a:t>
            </a:r>
            <a:br>
              <a:rPr lang="es-MX" sz="4000" b="1" dirty="0">
                <a:latin typeface="Arial" pitchFamily="34" charset="0"/>
                <a:cs typeface="Arial" pitchFamily="34" charset="0"/>
              </a:rPr>
            </a:br>
            <a:r>
              <a:rPr lang="es-MX" b="1" dirty="0">
                <a:latin typeface="Gabriola" pitchFamily="82" charset="0"/>
                <a:cs typeface="Arial" pitchFamily="34" charset="0"/>
              </a:rPr>
              <a:t>Las Buenas Prácticas Culturales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CO-REALIZACION:</a:t>
            </a:r>
          </a:p>
          <a:p>
            <a:pPr>
              <a:buNone/>
            </a:pPr>
            <a:endParaRPr lang="es-MX" b="1" dirty="0"/>
          </a:p>
          <a:p>
            <a:r>
              <a:rPr lang="es-MX" dirty="0"/>
              <a:t>Se realiza en un espacio de la Delegación Miguel Hidalgo Teatro Ángela Peralta.</a:t>
            </a:r>
          </a:p>
          <a:p>
            <a:r>
              <a:rPr lang="es-MX" dirty="0"/>
              <a:t>Apoyo de difusión.</a:t>
            </a:r>
          </a:p>
          <a:p>
            <a:r>
              <a:rPr lang="es-MX" dirty="0"/>
              <a:t>Acompañamiento antes y durante el evento.</a:t>
            </a:r>
          </a:p>
          <a:p>
            <a:r>
              <a:rPr lang="es-MX" dirty="0"/>
              <a:t>Gestión con el Comité Vecinal. </a:t>
            </a:r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b="1" dirty="0">
                <a:latin typeface="Arial" pitchFamily="34" charset="0"/>
                <a:cs typeface="Arial" pitchFamily="34" charset="0"/>
              </a:rPr>
              <a:t>DELEGACIÓN MIGUEL HIDALGO</a:t>
            </a:r>
            <a:br>
              <a:rPr lang="es-MX" sz="4000" b="1" dirty="0">
                <a:latin typeface="Arial" pitchFamily="34" charset="0"/>
                <a:cs typeface="Arial" pitchFamily="34" charset="0"/>
              </a:rPr>
            </a:br>
            <a:r>
              <a:rPr lang="es-MX" b="1" dirty="0">
                <a:latin typeface="Gabriola" pitchFamily="82" charset="0"/>
                <a:cs typeface="Arial" pitchFamily="34" charset="0"/>
              </a:rPr>
              <a:t>Las Buenas Prácticas Culturales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sz="3600" b="1" dirty="0">
                <a:latin typeface="Arial" pitchFamily="34" charset="0"/>
                <a:cs typeface="Arial" pitchFamily="34" charset="0"/>
              </a:rPr>
              <a:t>PRÓXIMOS EVENTOS 2017</a:t>
            </a:r>
          </a:p>
          <a:p>
            <a:pPr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ABRIL 21,22,23</a:t>
            </a:r>
          </a:p>
          <a:p>
            <a:pPr algn="ctr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DICIEMBRE 08,09,10</a:t>
            </a:r>
          </a:p>
          <a:p>
            <a:pPr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¡GRACIAS! … </a:t>
            </a:r>
            <a:r>
              <a:rPr lang="es-MX" b="1" dirty="0">
                <a:latin typeface="Arial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203</Words>
  <Application>Microsoft Office PowerPoint</Application>
  <PresentationFormat>Presentación en pantalla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Gabriola</vt:lpstr>
      <vt:lpstr>Wingdings</vt:lpstr>
      <vt:lpstr>Tema de Office</vt:lpstr>
      <vt:lpstr>DELEGACIÓN MIGUEL HIDALGO Las Buenas Prácticas Culturales </vt:lpstr>
      <vt:lpstr>DELEGACIÓN MIGUEL HIDALGO Las Buenas Prácticas Culturales </vt:lpstr>
      <vt:lpstr>DELEGACIÓN MIGUEL HIDALGO Las Buenas Prácticas Culturales </vt:lpstr>
      <vt:lpstr>DELEGACIÓN MIGUEL HIDALGO Las Buenas Prácticas Culturales </vt:lpstr>
      <vt:lpstr>DELEGACIÓN MIGUEL HIDALGO Las Buenas Prácticas Culturales</vt:lpstr>
      <vt:lpstr>DELEGACIÓN MIGUEL HIDALGO Las Buenas Prácticas Culturales </vt:lpstr>
      <vt:lpstr>DELEGACIÓN MIGUEL HIDALGO Las Buenas Prácticas Culturales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DELEGACIÓN MIGUEL HIDALGO Las Buenas Prácticas Culturales</dc:title>
  <dc:creator>usuario</dc:creator>
  <cp:lastModifiedBy>Mireya Sofia Trejo Orozco</cp:lastModifiedBy>
  <cp:revision>7</cp:revision>
  <dcterms:created xsi:type="dcterms:W3CDTF">2017-02-17T19:07:14Z</dcterms:created>
  <dcterms:modified xsi:type="dcterms:W3CDTF">2017-02-17T21:38:31Z</dcterms:modified>
</cp:coreProperties>
</file>