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3AAEE-20E8-41E4-A83B-B68A571E8B41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97CB9-33E0-41EB-B0F4-C4E6A26F01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48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Evalua</a:t>
            </a:r>
            <a:r>
              <a:rPr lang="es-ES" baseline="0" dirty="0"/>
              <a:t> </a:t>
            </a:r>
            <a:r>
              <a:rPr lang="es-ES" baseline="0" dirty="0" err="1"/>
              <a:t>df</a:t>
            </a:r>
            <a:r>
              <a:rPr lang="es-ES" baseline="0" dirty="0"/>
              <a:t> </a:t>
            </a:r>
          </a:p>
          <a:p>
            <a:r>
              <a:rPr lang="es-ES" baseline="0" dirty="0" err="1"/>
              <a:t>Inegi</a:t>
            </a:r>
            <a:r>
              <a:rPr lang="es-ES" baseline="0" dirty="0"/>
              <a:t> </a:t>
            </a:r>
            <a:r>
              <a:rPr lang="es-ES" baseline="0" dirty="0" err="1"/>
              <a:t>gam</a:t>
            </a:r>
            <a:r>
              <a:rPr lang="es-ES" baseline="0" dirty="0"/>
              <a:t> </a:t>
            </a:r>
            <a:r>
              <a:rPr lang="es-ES" baseline="0" dirty="0" err="1"/>
              <a:t>segmentacion</a:t>
            </a:r>
            <a:r>
              <a:rPr lang="es-ES" baseline="0" dirty="0"/>
              <a:t> 15 a 30 30 a 50 53 107 1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7CB9-33E0-41EB-B0F4-C4E6A26F018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60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DDB5-7FCD-4F3A-8B1F-C88B8A9CF824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B341-9A3A-4BA0-89C3-14799F478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98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DDB5-7FCD-4F3A-8B1F-C88B8A9CF824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B341-9A3A-4BA0-89C3-14799F478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DDB5-7FCD-4F3A-8B1F-C88B8A9CF824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B341-9A3A-4BA0-89C3-14799F478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65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DDB5-7FCD-4F3A-8B1F-C88B8A9CF824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B341-9A3A-4BA0-89C3-14799F478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4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DDB5-7FCD-4F3A-8B1F-C88B8A9CF824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B341-9A3A-4BA0-89C3-14799F478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69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DDB5-7FCD-4F3A-8B1F-C88B8A9CF824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B341-9A3A-4BA0-89C3-14799F478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43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DDB5-7FCD-4F3A-8B1F-C88B8A9CF824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B341-9A3A-4BA0-89C3-14799F478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78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DDB5-7FCD-4F3A-8B1F-C88B8A9CF824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B341-9A3A-4BA0-89C3-14799F478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66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DDB5-7FCD-4F3A-8B1F-C88B8A9CF824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B341-9A3A-4BA0-89C3-14799F478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20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DDB5-7FCD-4F3A-8B1F-C88B8A9CF824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B341-9A3A-4BA0-89C3-14799F478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24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DDB5-7FCD-4F3A-8B1F-C88B8A9CF824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B341-9A3A-4BA0-89C3-14799F478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44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5DDB5-7FCD-4F3A-8B1F-C88B8A9CF824}" type="datetimeFigureOut">
              <a:rPr lang="es-ES" smtClean="0"/>
              <a:t>23/03/2017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CB341-9A3A-4BA0-89C3-14799F478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70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1" descr="cuk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1358220"/>
            <a:ext cx="60293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472"/>
          <p:cNvSpPr>
            <a:spLocks/>
          </p:cNvSpPr>
          <p:nvPr/>
        </p:nvSpPr>
        <p:spPr bwMode="auto">
          <a:xfrm>
            <a:off x="-68263" y="9236075"/>
            <a:ext cx="7886701" cy="898525"/>
          </a:xfrm>
          <a:prstGeom prst="rect">
            <a:avLst/>
          </a:prstGeom>
          <a:solidFill>
            <a:srgbClr val="FE640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es-MX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6 Grupo"/>
          <p:cNvGrpSpPr>
            <a:grpSpLocks/>
          </p:cNvGrpSpPr>
          <p:nvPr/>
        </p:nvGrpSpPr>
        <p:grpSpPr>
          <a:xfrm>
            <a:off x="406733" y="458951"/>
            <a:ext cx="1150604" cy="496461"/>
            <a:chOff x="0" y="0"/>
            <a:chExt cx="1506220" cy="460375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32435" cy="43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0 Imagen" descr="oficio1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715"/>
            <a:stretch/>
          </p:blipFill>
          <p:spPr bwMode="auto">
            <a:xfrm>
              <a:off x="542925" y="85725"/>
              <a:ext cx="963295" cy="374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56" name="Imagen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8" b="15338"/>
          <a:stretch>
            <a:fillRect/>
          </a:stretch>
        </p:blipFill>
        <p:spPr bwMode="auto">
          <a:xfrm>
            <a:off x="7009606" y="273001"/>
            <a:ext cx="1617663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10 Conector recto"/>
          <p:cNvCxnSpPr>
            <a:cxnSpLocks/>
          </p:cNvCxnSpPr>
          <p:nvPr/>
        </p:nvCxnSpPr>
        <p:spPr>
          <a:xfrm>
            <a:off x="1763688" y="348531"/>
            <a:ext cx="0" cy="68580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79712" y="391393"/>
            <a:ext cx="279412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DELEGACIÓN GUSTAVO A. MADERO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Dirección General de Desarrollo Social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Dirección de Turismo y Cultura  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331640" y="4387170"/>
            <a:ext cx="723294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2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BUENAS PRACTICAS DE GUSTAVO A. MADERO </a:t>
            </a: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2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TRAVES DE LA CULTURA</a:t>
            </a: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527175" y="5343153"/>
            <a:ext cx="694948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09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1364"/>
            <a:ext cx="8229600" cy="4984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u="sng" dirty="0"/>
              <a:t>“CINE EN TU COLONIA” </a:t>
            </a:r>
          </a:p>
          <a:p>
            <a:pPr marL="0" indent="0" algn="ctr">
              <a:buNone/>
            </a:pPr>
            <a:endParaRPr lang="es-ES" sz="1800" b="1" u="sng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1800" dirty="0"/>
              <a:t>OBJETIVO ESPECIFICO:</a:t>
            </a:r>
          </a:p>
          <a:p>
            <a:pPr marL="0" indent="0">
              <a:buNone/>
            </a:pPr>
            <a:r>
              <a:rPr lang="es-MX" sz="1800" dirty="0"/>
              <a:t>Fomentar la convivencia familiar y poder tener acercamiento con la comunidad maderense en los espacios públicos.</a:t>
            </a:r>
          </a:p>
          <a:p>
            <a:pPr marL="0" indent="0">
              <a:buNone/>
            </a:pPr>
            <a:r>
              <a:rPr lang="es-MX" sz="1800" dirty="0"/>
              <a:t>Así como incrementar su Cultura a través de la proyección de  películas de diferentes géneros y temas que puedan encaminar a los habitantes a un tema de reflexión.</a:t>
            </a:r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4" name="3 Grupo"/>
          <p:cNvGrpSpPr>
            <a:grpSpLocks/>
          </p:cNvGrpSpPr>
          <p:nvPr/>
        </p:nvGrpSpPr>
        <p:grpSpPr>
          <a:xfrm>
            <a:off x="406733" y="458951"/>
            <a:ext cx="1150604" cy="496461"/>
            <a:chOff x="0" y="0"/>
            <a:chExt cx="1506220" cy="460375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32435" cy="43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0 Imagen" descr="oficio1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715"/>
            <a:stretch/>
          </p:blipFill>
          <p:spPr bwMode="auto">
            <a:xfrm>
              <a:off x="542925" y="85725"/>
              <a:ext cx="963295" cy="374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Imagen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8" b="15338"/>
          <a:stretch>
            <a:fillRect/>
          </a:stretch>
        </p:blipFill>
        <p:spPr bwMode="auto">
          <a:xfrm>
            <a:off x="7009606" y="273001"/>
            <a:ext cx="1617663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"/>
          <p:cNvCxnSpPr>
            <a:cxnSpLocks/>
          </p:cNvCxnSpPr>
          <p:nvPr/>
        </p:nvCxnSpPr>
        <p:spPr>
          <a:xfrm>
            <a:off x="1763688" y="348531"/>
            <a:ext cx="0" cy="68580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79712" y="391393"/>
            <a:ext cx="279412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DELEGACIÓN GUSTAVO A. MADERO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Dirección General de Desarrollo Social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Dirección de Turismo y Cultura  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3" name="Imagen 1" descr="cuktu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34" y="5517232"/>
            <a:ext cx="1907301" cy="95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JORGE MUÑOZ\Desktop\16649250_264823613953061_7472402783278565640_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3" t="17041" b="27823"/>
          <a:stretch/>
        </p:blipFill>
        <p:spPr bwMode="auto">
          <a:xfrm>
            <a:off x="2926544" y="1628801"/>
            <a:ext cx="3290911" cy="204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>
            <a:grpSpLocks/>
          </p:cNvGrpSpPr>
          <p:nvPr/>
        </p:nvGrpSpPr>
        <p:grpSpPr>
          <a:xfrm>
            <a:off x="406733" y="458951"/>
            <a:ext cx="1150604" cy="496461"/>
            <a:chOff x="0" y="0"/>
            <a:chExt cx="1506220" cy="460375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32435" cy="43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0 Imagen" descr="oficio1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715"/>
            <a:stretch/>
          </p:blipFill>
          <p:spPr bwMode="auto">
            <a:xfrm>
              <a:off x="542925" y="85725"/>
              <a:ext cx="963295" cy="374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Imagen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8" b="15338"/>
          <a:stretch>
            <a:fillRect/>
          </a:stretch>
        </p:blipFill>
        <p:spPr bwMode="auto">
          <a:xfrm>
            <a:off x="7009606" y="273001"/>
            <a:ext cx="1617663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"/>
          <p:cNvCxnSpPr>
            <a:cxnSpLocks/>
          </p:cNvCxnSpPr>
          <p:nvPr/>
        </p:nvCxnSpPr>
        <p:spPr>
          <a:xfrm>
            <a:off x="1763688" y="348531"/>
            <a:ext cx="0" cy="68580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79712" y="391393"/>
            <a:ext cx="279412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DELEGACIÓN GUSTAVO A. MADERO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Dirección General de Desarrollo Social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Dirección de Turismo y Cultura  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5" name="Picture 2" descr="C:\Users\JORGE MUÑOZ\Desktop\16602965_266139053821517_144416770210034578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04" y="4370123"/>
            <a:ext cx="3658116" cy="22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JORGE MUÑOZ\Desktop\16831027_270315606737195_8567462034084469064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83" y="1412775"/>
            <a:ext cx="3686037" cy="246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JORGE MUÑOZ\Desktop\16603153_266139143821508_3275557959685929626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2" y="4254691"/>
            <a:ext cx="3208009" cy="23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JORGE MUÑOZ\Desktop\16649462_266139043821518_1165597829533450176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2" y="1412776"/>
            <a:ext cx="3283089" cy="246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5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141364"/>
            <a:ext cx="8229600" cy="4984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800" b="1" u="sng" dirty="0"/>
              <a:t>“TEATRO AL AIRE LIBRE”</a:t>
            </a:r>
          </a:p>
          <a:p>
            <a:pPr marL="0" indent="0" algn="ctr">
              <a:buNone/>
            </a:pPr>
            <a:endParaRPr lang="es-ES" sz="1800" b="1" u="sng" dirty="0"/>
          </a:p>
          <a:p>
            <a:pPr marL="0" indent="0" algn="just">
              <a:buNone/>
            </a:pPr>
            <a:endParaRPr lang="es-MX" sz="1800" b="1" dirty="0"/>
          </a:p>
          <a:p>
            <a:pPr marL="0" indent="0" algn="just">
              <a:buNone/>
            </a:pPr>
            <a:endParaRPr lang="es-MX" sz="1800" b="1" dirty="0"/>
          </a:p>
          <a:p>
            <a:pPr marL="0" indent="0" algn="just">
              <a:buNone/>
            </a:pPr>
            <a:endParaRPr lang="es-MX" sz="1800" b="1" dirty="0"/>
          </a:p>
          <a:p>
            <a:pPr marL="0" indent="0" algn="just">
              <a:buNone/>
            </a:pPr>
            <a:r>
              <a:rPr lang="es-MX" sz="1800" b="1" dirty="0"/>
              <a:t>Objetivo:</a:t>
            </a:r>
            <a:endParaRPr lang="es-ES" sz="1800" dirty="0"/>
          </a:p>
          <a:p>
            <a:pPr marL="0" indent="0" algn="just">
              <a:buNone/>
            </a:pPr>
            <a:r>
              <a:rPr lang="es-ES" sz="1800" dirty="0"/>
              <a:t>Generar el gusto y la costumbre en el público, lo cual permitirá   que un gran porcentaje de la comunidad </a:t>
            </a:r>
            <a:r>
              <a:rPr lang="es-ES" sz="1800" dirty="0" err="1"/>
              <a:t>maderense</a:t>
            </a:r>
            <a:r>
              <a:rPr lang="es-ES" sz="1800" dirty="0"/>
              <a:t> asista a teatros y poder acceder a </a:t>
            </a:r>
            <a:r>
              <a:rPr lang="es-ES" sz="1800" dirty="0" err="1"/>
              <a:t>funsiones</a:t>
            </a:r>
            <a:r>
              <a:rPr lang="es-ES" sz="1800" dirty="0"/>
              <a:t> que en otro contexto les seria </a:t>
            </a:r>
            <a:r>
              <a:rPr lang="es-ES" sz="1800" dirty="0" err="1"/>
              <a:t>dificl</a:t>
            </a:r>
            <a:r>
              <a:rPr lang="es-ES" sz="1800" dirty="0"/>
              <a:t>. </a:t>
            </a:r>
          </a:p>
          <a:p>
            <a:pPr marL="0" indent="0" algn="just">
              <a:buNone/>
            </a:pPr>
            <a:r>
              <a:rPr lang="es-ES" sz="1800" dirty="0"/>
              <a:t>Pues una de nuestras metas es llegar a al público de todos los status, que de pronto no tiene la posibilidad de acceso a los interiores de los teatros </a:t>
            </a:r>
            <a:r>
              <a:rPr lang="es-MX" sz="1800" dirty="0"/>
              <a:t> utilizando los diversos espacios culturales de la Delegación y así llevar a cabo funciones de danza, teatro, cuentacuentos y performance </a:t>
            </a:r>
            <a:r>
              <a:rPr lang="es-ES" sz="1800" dirty="0"/>
              <a:t>generando </a:t>
            </a:r>
            <a:r>
              <a:rPr lang="es-MX" sz="1800" dirty="0"/>
              <a:t>nuevas audiencias en la demarcación. Tomando como eje fundamental  el aspecto económico y social y por tal motivo es de total gratuidad. </a:t>
            </a:r>
          </a:p>
        </p:txBody>
      </p:sp>
      <p:grpSp>
        <p:nvGrpSpPr>
          <p:cNvPr id="6" name="5 Grupo"/>
          <p:cNvGrpSpPr>
            <a:grpSpLocks/>
          </p:cNvGrpSpPr>
          <p:nvPr/>
        </p:nvGrpSpPr>
        <p:grpSpPr>
          <a:xfrm>
            <a:off x="406733" y="458951"/>
            <a:ext cx="1150604" cy="496461"/>
            <a:chOff x="0" y="0"/>
            <a:chExt cx="1506220" cy="460375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32435" cy="43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0 Imagen" descr="oficio1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715"/>
            <a:stretch/>
          </p:blipFill>
          <p:spPr bwMode="auto">
            <a:xfrm>
              <a:off x="542925" y="85725"/>
              <a:ext cx="963295" cy="374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Imagen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8" b="15338"/>
          <a:stretch>
            <a:fillRect/>
          </a:stretch>
        </p:blipFill>
        <p:spPr bwMode="auto">
          <a:xfrm>
            <a:off x="7009606" y="273001"/>
            <a:ext cx="1617663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>
            <a:cxnSpLocks/>
          </p:cNvCxnSpPr>
          <p:nvPr/>
        </p:nvCxnSpPr>
        <p:spPr>
          <a:xfrm>
            <a:off x="1763688" y="348531"/>
            <a:ext cx="0" cy="68580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979712" y="391393"/>
            <a:ext cx="279412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DELEGACIÓN GUSTAVO A. MADERO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Dirección General de Desarrollo Social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Dirección de Turismo y Cultura  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5" name="Imagen 1" descr="cuktu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34" y="5517232"/>
            <a:ext cx="1907301" cy="95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37501" r="42432" b="21287"/>
          <a:stretch/>
        </p:blipFill>
        <p:spPr bwMode="auto">
          <a:xfrm>
            <a:off x="3376774" y="1412776"/>
            <a:ext cx="2304058" cy="160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58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2 Marcador de contenid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1800" b="1" u="sng" dirty="0"/>
          </a:p>
          <a:p>
            <a:pPr marL="0" indent="0">
              <a:buNone/>
            </a:pPr>
            <a:endParaRPr lang="es-MX" sz="1800" dirty="0"/>
          </a:p>
        </p:txBody>
      </p:sp>
      <p:grpSp>
        <p:nvGrpSpPr>
          <p:cNvPr id="5" name="4 Grupo"/>
          <p:cNvGrpSpPr>
            <a:grpSpLocks/>
          </p:cNvGrpSpPr>
          <p:nvPr/>
        </p:nvGrpSpPr>
        <p:grpSpPr>
          <a:xfrm>
            <a:off x="406733" y="458951"/>
            <a:ext cx="1150604" cy="496461"/>
            <a:chOff x="0" y="0"/>
            <a:chExt cx="1506220" cy="460375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32435" cy="43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0 Imagen" descr="oficio1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715"/>
            <a:stretch/>
          </p:blipFill>
          <p:spPr bwMode="auto">
            <a:xfrm>
              <a:off x="542925" y="85725"/>
              <a:ext cx="963295" cy="374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Imagen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8" b="15338"/>
          <a:stretch>
            <a:fillRect/>
          </a:stretch>
        </p:blipFill>
        <p:spPr bwMode="auto">
          <a:xfrm>
            <a:off x="7009606" y="273001"/>
            <a:ext cx="1617663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"/>
          <p:cNvCxnSpPr>
            <a:cxnSpLocks/>
          </p:cNvCxnSpPr>
          <p:nvPr/>
        </p:nvCxnSpPr>
        <p:spPr>
          <a:xfrm>
            <a:off x="1763688" y="348531"/>
            <a:ext cx="0" cy="68580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979712" y="391393"/>
            <a:ext cx="279412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DELEGACIÓN GUSTAVO A. MADERO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Dirección General de Desarrollo Social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Dirección de Turismo y Cultura  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4" name="Imagen 1" descr="cuktu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34" y="5517232"/>
            <a:ext cx="1907301" cy="95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ORGE MUÑOZ\Desktop\15032694_1377534925620634_617369968299031999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8" y="1270063"/>
            <a:ext cx="3230472" cy="242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ORGE MUÑOZ\Desktop\14963284_1377535058953954_1720454047357145059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97" y="1270063"/>
            <a:ext cx="3387933" cy="242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ORGE MUÑOZ\Desktop\15036319_1377533965620730_1735377492798544129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97" y="4380836"/>
            <a:ext cx="3419872" cy="227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ORGE MUÑOZ\Desktop\14993470_1377534202287373_5288214544253568643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74" y="4082662"/>
            <a:ext cx="3390486" cy="22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7750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95453</TotalTime>
  <Words>280</Words>
  <Application>Microsoft Office PowerPoint</Application>
  <PresentationFormat>Presentación en pantalla (4:3)</PresentationFormat>
  <Paragraphs>39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MUÑOZ</dc:creator>
  <cp:lastModifiedBy>Mireya Sofia Trejo Orozco</cp:lastModifiedBy>
  <cp:revision>29</cp:revision>
  <dcterms:created xsi:type="dcterms:W3CDTF">2016-11-23T16:35:08Z</dcterms:created>
  <dcterms:modified xsi:type="dcterms:W3CDTF">2017-03-24T01:32:50Z</dcterms:modified>
</cp:coreProperties>
</file>