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3" r:id="rId2"/>
  </p:sldIdLst>
  <p:sldSz cx="6858000" cy="9144000" type="screen4x3"/>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3750" y="-70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CDA3672-775E-4824-9045-CCF534505027}" type="doc">
      <dgm:prSet loTypeId="urn:microsoft.com/office/officeart/2009/layout/CircleArrowProcess" loCatId="cycle" qsTypeId="urn:microsoft.com/office/officeart/2005/8/quickstyle/simple1" qsCatId="simple" csTypeId="urn:microsoft.com/office/officeart/2005/8/colors/accent1_2" csCatId="accent1" phldr="1"/>
      <dgm:spPr/>
      <dgm:t>
        <a:bodyPr/>
        <a:lstStyle/>
        <a:p>
          <a:endParaRPr lang="es-MX"/>
        </a:p>
      </dgm:t>
    </dgm:pt>
    <dgm:pt modelId="{E64D9066-5580-45CE-88ED-2AA0A863D27B}" type="pres">
      <dgm:prSet presAssocID="{FCDA3672-775E-4824-9045-CCF534505027}" presName="Name0" presStyleCnt="0">
        <dgm:presLayoutVars>
          <dgm:chMax val="7"/>
          <dgm:chPref val="7"/>
          <dgm:dir/>
          <dgm:animLvl val="lvl"/>
        </dgm:presLayoutVars>
      </dgm:prSet>
      <dgm:spPr/>
      <dgm:t>
        <a:bodyPr/>
        <a:lstStyle/>
        <a:p>
          <a:endParaRPr lang="es-MX"/>
        </a:p>
      </dgm:t>
    </dgm:pt>
  </dgm:ptLst>
  <dgm:cxnLst>
    <dgm:cxn modelId="{77309A59-0B9D-4E73-BC03-46F58C051586}" type="presOf" srcId="{FCDA3672-775E-4824-9045-CCF534505027}" destId="{E64D9066-5580-45CE-88ED-2AA0A863D27B}" srcOrd="0" destOrd="0" presId="urn:microsoft.com/office/officeart/2009/layout/CircleArrow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6" tIns="46587" rIns="93176" bIns="46587" rtlCol="0"/>
          <a:lstStyle>
            <a:lvl1pPr algn="l">
              <a:defRPr sz="1200"/>
            </a:lvl1pPr>
          </a:lstStyle>
          <a:p>
            <a:endParaRPr lang="es-MX"/>
          </a:p>
        </p:txBody>
      </p:sp>
      <p:sp>
        <p:nvSpPr>
          <p:cNvPr id="3" name="2 Marcador de fecha"/>
          <p:cNvSpPr>
            <a:spLocks noGrp="1"/>
          </p:cNvSpPr>
          <p:nvPr>
            <p:ph type="dt" idx="1"/>
          </p:nvPr>
        </p:nvSpPr>
        <p:spPr>
          <a:xfrm>
            <a:off x="3970938" y="0"/>
            <a:ext cx="3037840" cy="464820"/>
          </a:xfrm>
          <a:prstGeom prst="rect">
            <a:avLst/>
          </a:prstGeom>
        </p:spPr>
        <p:txBody>
          <a:bodyPr vert="horz" lIns="93176" tIns="46587" rIns="93176" bIns="46587" rtlCol="0"/>
          <a:lstStyle>
            <a:lvl1pPr algn="r">
              <a:defRPr sz="1200"/>
            </a:lvl1pPr>
          </a:lstStyle>
          <a:p>
            <a:fld id="{6AD0C08F-5E6C-4516-85C0-C216F90E343A}" type="datetimeFigureOut">
              <a:rPr lang="es-MX" smtClean="0"/>
              <a:t>24/04/2017</a:t>
            </a:fld>
            <a:endParaRPr lang="es-MX"/>
          </a:p>
        </p:txBody>
      </p:sp>
      <p:sp>
        <p:nvSpPr>
          <p:cNvPr id="4" name="3 Marcador de imagen de diapositiva"/>
          <p:cNvSpPr>
            <a:spLocks noGrp="1" noRot="1" noChangeAspect="1"/>
          </p:cNvSpPr>
          <p:nvPr>
            <p:ph type="sldImg" idx="2"/>
          </p:nvPr>
        </p:nvSpPr>
        <p:spPr>
          <a:xfrm>
            <a:off x="2198688" y="696913"/>
            <a:ext cx="2613025" cy="3486150"/>
          </a:xfrm>
          <a:prstGeom prst="rect">
            <a:avLst/>
          </a:prstGeom>
          <a:noFill/>
          <a:ln w="12700">
            <a:solidFill>
              <a:prstClr val="black"/>
            </a:solidFill>
          </a:ln>
        </p:spPr>
        <p:txBody>
          <a:bodyPr vert="horz" lIns="93176" tIns="46587" rIns="93176" bIns="46587" rtlCol="0" anchor="ctr"/>
          <a:lstStyle/>
          <a:p>
            <a:endParaRPr lang="es-MX"/>
          </a:p>
        </p:txBody>
      </p:sp>
      <p:sp>
        <p:nvSpPr>
          <p:cNvPr id="5" name="4 Marcador de notas"/>
          <p:cNvSpPr>
            <a:spLocks noGrp="1"/>
          </p:cNvSpPr>
          <p:nvPr>
            <p:ph type="body" sz="quarter" idx="3"/>
          </p:nvPr>
        </p:nvSpPr>
        <p:spPr>
          <a:xfrm>
            <a:off x="701040" y="4415791"/>
            <a:ext cx="5608320" cy="4183380"/>
          </a:xfrm>
          <a:prstGeom prst="rect">
            <a:avLst/>
          </a:prstGeom>
        </p:spPr>
        <p:txBody>
          <a:bodyPr vert="horz" lIns="93176" tIns="46587" rIns="93176" bIns="46587"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3176" tIns="46587" rIns="93176" bIns="46587" rtlCol="0" anchor="b"/>
          <a:lstStyle>
            <a:lvl1pPr algn="l">
              <a:defRPr sz="1200"/>
            </a:lvl1pPr>
          </a:lstStyle>
          <a:p>
            <a:endParaRPr lang="es-MX"/>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3176" tIns="46587" rIns="93176" bIns="46587" rtlCol="0" anchor="b"/>
          <a:lstStyle>
            <a:lvl1pPr algn="r">
              <a:defRPr sz="1200"/>
            </a:lvl1pPr>
          </a:lstStyle>
          <a:p>
            <a:fld id="{3F6FF200-372A-4B32-BB40-6D5C79D30734}" type="slidenum">
              <a:rPr lang="es-MX" smtClean="0"/>
              <a:t>‹Nº›</a:t>
            </a:fld>
            <a:endParaRPr lang="es-MX"/>
          </a:p>
        </p:txBody>
      </p:sp>
    </p:spTree>
    <p:extLst>
      <p:ext uri="{BB962C8B-B14F-4D97-AF65-F5344CB8AC3E}">
        <p14:creationId xmlns:p14="http://schemas.microsoft.com/office/powerpoint/2010/main" val="2764315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514350" y="2840569"/>
            <a:ext cx="5829300" cy="1960033"/>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559CCE71-AB2C-4B8F-B470-CD2C4D87DEEE}" type="datetimeFigureOut">
              <a:rPr lang="es-MX" smtClean="0"/>
              <a:t>24/04/2017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FE854D6-2E81-4930-82D2-C0DD9FA5B82F}" type="slidenum">
              <a:rPr lang="es-MX" smtClean="0"/>
              <a:t>‹Nº›</a:t>
            </a:fld>
            <a:endParaRPr lang="es-MX"/>
          </a:p>
        </p:txBody>
      </p:sp>
    </p:spTree>
    <p:extLst>
      <p:ext uri="{BB962C8B-B14F-4D97-AF65-F5344CB8AC3E}">
        <p14:creationId xmlns:p14="http://schemas.microsoft.com/office/powerpoint/2010/main" val="440333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559CCE71-AB2C-4B8F-B470-CD2C4D87DEEE}" type="datetimeFigureOut">
              <a:rPr lang="es-MX" smtClean="0"/>
              <a:t>24/04/2017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FE854D6-2E81-4930-82D2-C0DD9FA5B82F}" type="slidenum">
              <a:rPr lang="es-MX" smtClean="0"/>
              <a:t>‹Nº›</a:t>
            </a:fld>
            <a:endParaRPr lang="es-MX"/>
          </a:p>
        </p:txBody>
      </p:sp>
    </p:spTree>
    <p:extLst>
      <p:ext uri="{BB962C8B-B14F-4D97-AF65-F5344CB8AC3E}">
        <p14:creationId xmlns:p14="http://schemas.microsoft.com/office/powerpoint/2010/main" val="2938961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4972050" y="366186"/>
            <a:ext cx="1543050" cy="7802033"/>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342900" y="366186"/>
            <a:ext cx="4514850" cy="780203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559CCE71-AB2C-4B8F-B470-CD2C4D87DEEE}" type="datetimeFigureOut">
              <a:rPr lang="es-MX" smtClean="0"/>
              <a:t>24/04/2017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FE854D6-2E81-4930-82D2-C0DD9FA5B82F}" type="slidenum">
              <a:rPr lang="es-MX" smtClean="0"/>
              <a:t>‹Nº›</a:t>
            </a:fld>
            <a:endParaRPr lang="es-MX"/>
          </a:p>
        </p:txBody>
      </p:sp>
    </p:spTree>
    <p:extLst>
      <p:ext uri="{BB962C8B-B14F-4D97-AF65-F5344CB8AC3E}">
        <p14:creationId xmlns:p14="http://schemas.microsoft.com/office/powerpoint/2010/main" val="3752999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559CCE71-AB2C-4B8F-B470-CD2C4D87DEEE}" type="datetimeFigureOut">
              <a:rPr lang="es-MX" smtClean="0"/>
              <a:t>24/04/2017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FE854D6-2E81-4930-82D2-C0DD9FA5B82F}" type="slidenum">
              <a:rPr lang="es-MX" smtClean="0"/>
              <a:t>‹Nº›</a:t>
            </a:fld>
            <a:endParaRPr lang="es-MX"/>
          </a:p>
        </p:txBody>
      </p:sp>
    </p:spTree>
    <p:extLst>
      <p:ext uri="{BB962C8B-B14F-4D97-AF65-F5344CB8AC3E}">
        <p14:creationId xmlns:p14="http://schemas.microsoft.com/office/powerpoint/2010/main" val="2314866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541735" y="5875867"/>
            <a:ext cx="5829300" cy="1816100"/>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59CCE71-AB2C-4B8F-B470-CD2C4D87DEEE}" type="datetimeFigureOut">
              <a:rPr lang="es-MX" smtClean="0"/>
              <a:t>24/04/2017</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4FE854D6-2E81-4930-82D2-C0DD9FA5B82F}" type="slidenum">
              <a:rPr lang="es-MX" smtClean="0"/>
              <a:t>‹Nº›</a:t>
            </a:fld>
            <a:endParaRPr lang="es-MX"/>
          </a:p>
        </p:txBody>
      </p:sp>
    </p:spTree>
    <p:extLst>
      <p:ext uri="{BB962C8B-B14F-4D97-AF65-F5344CB8AC3E}">
        <p14:creationId xmlns:p14="http://schemas.microsoft.com/office/powerpoint/2010/main" val="1854573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34290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348615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559CCE71-AB2C-4B8F-B470-CD2C4D87DEEE}" type="datetimeFigureOut">
              <a:rPr lang="es-MX" smtClean="0"/>
              <a:t>24/04/2017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FE854D6-2E81-4930-82D2-C0DD9FA5B82F}" type="slidenum">
              <a:rPr lang="es-MX" smtClean="0"/>
              <a:t>‹Nº›</a:t>
            </a:fld>
            <a:endParaRPr lang="es-MX"/>
          </a:p>
        </p:txBody>
      </p:sp>
    </p:spTree>
    <p:extLst>
      <p:ext uri="{BB962C8B-B14F-4D97-AF65-F5344CB8AC3E}">
        <p14:creationId xmlns:p14="http://schemas.microsoft.com/office/powerpoint/2010/main" val="3916428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559CCE71-AB2C-4B8F-B470-CD2C4D87DEEE}" type="datetimeFigureOut">
              <a:rPr lang="es-MX" smtClean="0"/>
              <a:t>24/04/2017</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4FE854D6-2E81-4930-82D2-C0DD9FA5B82F}" type="slidenum">
              <a:rPr lang="es-MX" smtClean="0"/>
              <a:t>‹Nº›</a:t>
            </a:fld>
            <a:endParaRPr lang="es-MX"/>
          </a:p>
        </p:txBody>
      </p:sp>
    </p:spTree>
    <p:extLst>
      <p:ext uri="{BB962C8B-B14F-4D97-AF65-F5344CB8AC3E}">
        <p14:creationId xmlns:p14="http://schemas.microsoft.com/office/powerpoint/2010/main" val="2199344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559CCE71-AB2C-4B8F-B470-CD2C4D87DEEE}" type="datetimeFigureOut">
              <a:rPr lang="es-MX" smtClean="0"/>
              <a:t>24/04/2017</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4FE854D6-2E81-4930-82D2-C0DD9FA5B82F}" type="slidenum">
              <a:rPr lang="es-MX" smtClean="0"/>
              <a:t>‹Nº›</a:t>
            </a:fld>
            <a:endParaRPr lang="es-MX"/>
          </a:p>
        </p:txBody>
      </p:sp>
    </p:spTree>
    <p:extLst>
      <p:ext uri="{BB962C8B-B14F-4D97-AF65-F5344CB8AC3E}">
        <p14:creationId xmlns:p14="http://schemas.microsoft.com/office/powerpoint/2010/main" val="2961665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59CCE71-AB2C-4B8F-B470-CD2C4D87DEEE}" type="datetimeFigureOut">
              <a:rPr lang="es-MX" smtClean="0"/>
              <a:t>24/04/2017</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4FE854D6-2E81-4930-82D2-C0DD9FA5B82F}" type="slidenum">
              <a:rPr lang="es-MX" smtClean="0"/>
              <a:t>‹Nº›</a:t>
            </a:fld>
            <a:endParaRPr lang="es-MX"/>
          </a:p>
        </p:txBody>
      </p:sp>
    </p:spTree>
    <p:extLst>
      <p:ext uri="{BB962C8B-B14F-4D97-AF65-F5344CB8AC3E}">
        <p14:creationId xmlns:p14="http://schemas.microsoft.com/office/powerpoint/2010/main" val="3374143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342901" y="364067"/>
            <a:ext cx="2256235" cy="154940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59CCE71-AB2C-4B8F-B470-CD2C4D87DEEE}" type="datetimeFigureOut">
              <a:rPr lang="es-MX" smtClean="0"/>
              <a:t>24/04/2017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FE854D6-2E81-4930-82D2-C0DD9FA5B82F}" type="slidenum">
              <a:rPr lang="es-MX" smtClean="0"/>
              <a:t>‹Nº›</a:t>
            </a:fld>
            <a:endParaRPr lang="es-MX"/>
          </a:p>
        </p:txBody>
      </p:sp>
    </p:spTree>
    <p:extLst>
      <p:ext uri="{BB962C8B-B14F-4D97-AF65-F5344CB8AC3E}">
        <p14:creationId xmlns:p14="http://schemas.microsoft.com/office/powerpoint/2010/main" val="1741301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344216" y="6400801"/>
            <a:ext cx="4114800" cy="755651"/>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59CCE71-AB2C-4B8F-B470-CD2C4D87DEEE}" type="datetimeFigureOut">
              <a:rPr lang="es-MX" smtClean="0"/>
              <a:t>24/04/2017</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4FE854D6-2E81-4930-82D2-C0DD9FA5B82F}" type="slidenum">
              <a:rPr lang="es-MX" smtClean="0"/>
              <a:t>‹Nº›</a:t>
            </a:fld>
            <a:endParaRPr lang="es-MX"/>
          </a:p>
        </p:txBody>
      </p:sp>
    </p:spTree>
    <p:extLst>
      <p:ext uri="{BB962C8B-B14F-4D97-AF65-F5344CB8AC3E}">
        <p14:creationId xmlns:p14="http://schemas.microsoft.com/office/powerpoint/2010/main" val="599341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59CCE71-AB2C-4B8F-B470-CD2C4D87DEEE}" type="datetimeFigureOut">
              <a:rPr lang="es-MX" smtClean="0"/>
              <a:t>24/04/2017</a:t>
            </a:fld>
            <a:endParaRPr lang="es-MX"/>
          </a:p>
        </p:txBody>
      </p:sp>
      <p:sp>
        <p:nvSpPr>
          <p:cNvPr id="5" name="4 Marcador de pie de página"/>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4FE854D6-2E81-4930-82D2-C0DD9FA5B82F}" type="slidenum">
              <a:rPr lang="es-MX" smtClean="0"/>
              <a:t>‹Nº›</a:t>
            </a:fld>
            <a:endParaRPr lang="es-MX"/>
          </a:p>
        </p:txBody>
      </p:sp>
    </p:spTree>
    <p:extLst>
      <p:ext uri="{BB962C8B-B14F-4D97-AF65-F5344CB8AC3E}">
        <p14:creationId xmlns:p14="http://schemas.microsoft.com/office/powerpoint/2010/main" val="3582223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10" Type="http://schemas.openxmlformats.org/officeDocument/2006/relationships/image" Target="../media/image4.png"/><Relationship Id="rId4" Type="http://schemas.openxmlformats.org/officeDocument/2006/relationships/diagramLayout" Target="../diagrams/layout1.xml"/><Relationship Id="rId9"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858000" cy="9143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6 Rectángulo"/>
          <p:cNvSpPr/>
          <p:nvPr/>
        </p:nvSpPr>
        <p:spPr>
          <a:xfrm>
            <a:off x="12700" y="12700"/>
            <a:ext cx="6858000" cy="100823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graphicFrame>
        <p:nvGraphicFramePr>
          <p:cNvPr id="8" name="7 Diagrama"/>
          <p:cNvGraphicFramePr/>
          <p:nvPr>
            <p:extLst>
              <p:ext uri="{D42A27DB-BD31-4B8C-83A1-F6EECF244321}">
                <p14:modId xmlns:p14="http://schemas.microsoft.com/office/powerpoint/2010/main" val="405122824"/>
              </p:ext>
            </p:extLst>
          </p:nvPr>
        </p:nvGraphicFramePr>
        <p:xfrm>
          <a:off x="314654" y="947597"/>
          <a:ext cx="5832648" cy="751283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12 CuadroTexto"/>
          <p:cNvSpPr txBox="1"/>
          <p:nvPr/>
        </p:nvSpPr>
        <p:spPr>
          <a:xfrm>
            <a:off x="188640" y="1115616"/>
            <a:ext cx="6552728" cy="1508105"/>
          </a:xfrm>
          <a:prstGeom prst="rect">
            <a:avLst/>
          </a:prstGeom>
          <a:noFill/>
        </p:spPr>
        <p:txBody>
          <a:bodyPr wrap="square" rtlCol="0">
            <a:spAutoFit/>
          </a:bodyPr>
          <a:lstStyle/>
          <a:p>
            <a:pPr algn="ctr"/>
            <a:r>
              <a:rPr lang="es-MX" sz="2000" b="1" dirty="0" smtClean="0">
                <a:solidFill>
                  <a:schemeClr val="tx1">
                    <a:hueOff val="0"/>
                    <a:satOff val="0"/>
                    <a:lumOff val="0"/>
                    <a:alphaOff val="0"/>
                  </a:schemeClr>
                </a:solidFill>
                <a:latin typeface="Arial Black" panose="020B0A04020102020204" pitchFamily="34" charset="0"/>
              </a:rPr>
              <a:t>Te invitamos al Cine - Club del Servicio de Protección Federal</a:t>
            </a:r>
            <a:endParaRPr lang="es-MX" sz="2000" b="1" dirty="0">
              <a:solidFill>
                <a:schemeClr val="tx1">
                  <a:hueOff val="0"/>
                  <a:satOff val="0"/>
                  <a:lumOff val="0"/>
                  <a:alphaOff val="0"/>
                </a:schemeClr>
              </a:solidFill>
              <a:latin typeface="Arial Black" panose="020B0A04020102020204" pitchFamily="34" charset="0"/>
            </a:endParaRPr>
          </a:p>
          <a:p>
            <a:pPr algn="ctr"/>
            <a:endParaRPr lang="es-MX" sz="1400" b="1" dirty="0" smtClean="0">
              <a:solidFill>
                <a:schemeClr val="tx1">
                  <a:hueOff val="0"/>
                  <a:satOff val="0"/>
                  <a:lumOff val="0"/>
                  <a:alphaOff val="0"/>
                </a:schemeClr>
              </a:solidFill>
              <a:latin typeface="Arial Black" panose="020B0A04020102020204" pitchFamily="34" charset="0"/>
            </a:endParaRPr>
          </a:p>
          <a:p>
            <a:pPr algn="ctr"/>
            <a:r>
              <a:rPr lang="es-MX" b="1" dirty="0" smtClean="0">
                <a:solidFill>
                  <a:schemeClr val="tx1">
                    <a:hueOff val="0"/>
                    <a:satOff val="0"/>
                    <a:lumOff val="0"/>
                    <a:alphaOff val="0"/>
                  </a:schemeClr>
                </a:solidFill>
                <a:latin typeface="Arial Black" panose="020B0A04020102020204" pitchFamily="34" charset="0"/>
              </a:rPr>
              <a:t>Presentando </a:t>
            </a:r>
            <a:r>
              <a:rPr lang="es-MX" b="1" dirty="0">
                <a:solidFill>
                  <a:schemeClr val="tx1">
                    <a:hueOff val="0"/>
                    <a:satOff val="0"/>
                    <a:lumOff val="0"/>
                    <a:alphaOff val="0"/>
                  </a:schemeClr>
                </a:solidFill>
                <a:latin typeface="Arial Black" panose="020B0A04020102020204" pitchFamily="34" charset="0"/>
              </a:rPr>
              <a:t>la </a:t>
            </a:r>
            <a:r>
              <a:rPr lang="es-MX" b="1" dirty="0" smtClean="0">
                <a:solidFill>
                  <a:schemeClr val="tx1">
                    <a:hueOff val="0"/>
                    <a:satOff val="0"/>
                    <a:lumOff val="0"/>
                    <a:alphaOff val="0"/>
                  </a:schemeClr>
                </a:solidFill>
                <a:latin typeface="Arial Black" panose="020B0A04020102020204" pitchFamily="34" charset="0"/>
              </a:rPr>
              <a:t>película: </a:t>
            </a:r>
            <a:r>
              <a:rPr lang="es-MX" b="1" dirty="0" smtClean="0">
                <a:solidFill>
                  <a:schemeClr val="tx1">
                    <a:hueOff val="0"/>
                    <a:satOff val="0"/>
                    <a:lumOff val="0"/>
                    <a:alphaOff val="0"/>
                  </a:schemeClr>
                </a:solidFill>
                <a:latin typeface="Arial Black" panose="020B0A04020102020204" pitchFamily="34" charset="0"/>
              </a:rPr>
              <a:t>Malena</a:t>
            </a:r>
            <a:endParaRPr lang="es-MX" b="1" dirty="0" smtClean="0">
              <a:solidFill>
                <a:schemeClr val="tx1">
                  <a:hueOff val="0"/>
                  <a:satOff val="0"/>
                  <a:lumOff val="0"/>
                  <a:alphaOff val="0"/>
                </a:schemeClr>
              </a:solidFill>
              <a:latin typeface="Arial Black" panose="020B0A04020102020204" pitchFamily="34" charset="0"/>
            </a:endParaRPr>
          </a:p>
          <a:p>
            <a:pPr algn="ctr"/>
            <a:endParaRPr lang="es-MX" sz="2000" b="1" dirty="0">
              <a:solidFill>
                <a:schemeClr val="tx1">
                  <a:hueOff val="0"/>
                  <a:satOff val="0"/>
                  <a:lumOff val="0"/>
                  <a:alphaOff val="0"/>
                </a:schemeClr>
              </a:solidFill>
              <a:latin typeface="Arial Black" panose="020B0A04020102020204" pitchFamily="34" charset="0"/>
            </a:endParaRPr>
          </a:p>
        </p:txBody>
      </p:sp>
      <p:sp>
        <p:nvSpPr>
          <p:cNvPr id="14" name="13 CuadroTexto"/>
          <p:cNvSpPr txBox="1"/>
          <p:nvPr/>
        </p:nvSpPr>
        <p:spPr>
          <a:xfrm>
            <a:off x="2636912" y="7640468"/>
            <a:ext cx="4248472" cy="1107996"/>
          </a:xfrm>
          <a:prstGeom prst="rect">
            <a:avLst/>
          </a:prstGeom>
          <a:noFill/>
        </p:spPr>
        <p:txBody>
          <a:bodyPr wrap="square" rtlCol="0">
            <a:spAutoFit/>
          </a:bodyPr>
          <a:lstStyle/>
          <a:p>
            <a:pPr algn="r"/>
            <a:r>
              <a:rPr lang="es-MX" sz="1700" b="1" dirty="0" smtClean="0"/>
              <a:t>Te esperamos el </a:t>
            </a:r>
            <a:r>
              <a:rPr lang="es-MX" sz="1700" b="1" dirty="0" smtClean="0"/>
              <a:t>3 </a:t>
            </a:r>
            <a:r>
              <a:rPr lang="es-MX" sz="1700" b="1" dirty="0" smtClean="0"/>
              <a:t>de </a:t>
            </a:r>
            <a:r>
              <a:rPr lang="es-MX" sz="1700" b="1" dirty="0" smtClean="0"/>
              <a:t>mayo </a:t>
            </a:r>
            <a:r>
              <a:rPr lang="es-MX" sz="1700" b="1" dirty="0" smtClean="0"/>
              <a:t>de 2017</a:t>
            </a:r>
            <a:endParaRPr lang="es-MX" sz="1700" b="1" dirty="0"/>
          </a:p>
          <a:p>
            <a:pPr algn="r"/>
            <a:r>
              <a:rPr lang="es-MX" sz="1700" b="1" dirty="0" smtClean="0"/>
              <a:t>de 15:20 a 17:10 horas</a:t>
            </a:r>
          </a:p>
          <a:p>
            <a:pPr algn="r"/>
            <a:r>
              <a:rPr lang="es-MX" sz="1600" dirty="0" smtClean="0"/>
              <a:t>Auditorio de Miguel Ángel de Quevedo No. 915,</a:t>
            </a:r>
          </a:p>
          <a:p>
            <a:pPr algn="r"/>
            <a:r>
              <a:rPr lang="es-MX" sz="1600" dirty="0" smtClean="0"/>
              <a:t> Colonia El Rosedal, Delegación Coyoacán</a:t>
            </a:r>
            <a:endParaRPr lang="es-MX" sz="1600" dirty="0"/>
          </a:p>
        </p:txBody>
      </p:sp>
      <p:grpSp>
        <p:nvGrpSpPr>
          <p:cNvPr id="16" name="15 Grupo"/>
          <p:cNvGrpSpPr/>
          <p:nvPr/>
        </p:nvGrpSpPr>
        <p:grpSpPr>
          <a:xfrm>
            <a:off x="3233728" y="3419872"/>
            <a:ext cx="3579648" cy="1006748"/>
            <a:chOff x="2053937" y="3269403"/>
            <a:chExt cx="3579648" cy="1006748"/>
          </a:xfrm>
        </p:grpSpPr>
        <p:sp>
          <p:nvSpPr>
            <p:cNvPr id="17" name="16 Rectángulo"/>
            <p:cNvSpPr/>
            <p:nvPr/>
          </p:nvSpPr>
          <p:spPr>
            <a:xfrm>
              <a:off x="2053937" y="3413418"/>
              <a:ext cx="3579648" cy="862733"/>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8" name="17 Rectángulo"/>
            <p:cNvSpPr/>
            <p:nvPr/>
          </p:nvSpPr>
          <p:spPr>
            <a:xfrm>
              <a:off x="2053937" y="3269403"/>
              <a:ext cx="3579648" cy="862733"/>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17780" tIns="17780" rIns="17780" bIns="17780" numCol="1" spcCol="1270" anchor="ctr" anchorCtr="0">
              <a:noAutofit/>
            </a:bodyPr>
            <a:lstStyle/>
            <a:p>
              <a:pPr lvl="0" algn="ctr" defTabSz="1244600">
                <a:lnSpc>
                  <a:spcPct val="90000"/>
                </a:lnSpc>
                <a:spcBef>
                  <a:spcPct val="0"/>
                </a:spcBef>
                <a:spcAft>
                  <a:spcPct val="35000"/>
                </a:spcAft>
              </a:pPr>
              <a:endParaRPr lang="es-MX" sz="2800" b="1" kern="1200" dirty="0" smtClean="0">
                <a:latin typeface="Century Gothic" pitchFamily="34" charset="0"/>
              </a:endParaRPr>
            </a:p>
          </p:txBody>
        </p:sp>
      </p:grpSp>
      <p:pic>
        <p:nvPicPr>
          <p:cNvPr id="12" name="Picture 2"/>
          <p:cNvPicPr>
            <a:picLocks noChangeAspect="1" noChangeArrowheads="1"/>
          </p:cNvPicPr>
          <p:nvPr/>
        </p:nvPicPr>
        <p:blipFill rotWithShape="1">
          <a:blip r:embed="rId8">
            <a:extLst>
              <a:ext uri="{28A0092B-C50C-407E-A947-70E740481C1C}">
                <a14:useLocalDpi xmlns:a14="http://schemas.microsoft.com/office/drawing/2010/main" val="0"/>
              </a:ext>
            </a:extLst>
          </a:blip>
          <a:srcRect t="21267" b="19330"/>
          <a:stretch/>
        </p:blipFill>
        <p:spPr bwMode="auto">
          <a:xfrm>
            <a:off x="484622" y="104046"/>
            <a:ext cx="5960764" cy="7955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descr="http://www.sismo85.df.gob.mx/imagenes/logo_secretaria_cultura.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32656" y="8242600"/>
            <a:ext cx="1512168" cy="361848"/>
          </a:xfrm>
          <a:prstGeom prst="rect">
            <a:avLst/>
          </a:prstGeom>
          <a:noFill/>
          <a:extLst>
            <a:ext uri="{909E8E84-426E-40DD-AFC4-6F175D3DCCD1}">
              <a14:hiddenFill xmlns:a14="http://schemas.microsoft.com/office/drawing/2010/main">
                <a:solidFill>
                  <a:srgbClr val="FFFFFF"/>
                </a:solidFill>
              </a14:hiddenFill>
            </a:ext>
          </a:extLst>
        </p:spPr>
      </p:pic>
      <p:sp>
        <p:nvSpPr>
          <p:cNvPr id="2" name="1 CuadroTexto"/>
          <p:cNvSpPr txBox="1"/>
          <p:nvPr/>
        </p:nvSpPr>
        <p:spPr>
          <a:xfrm>
            <a:off x="12700" y="7905854"/>
            <a:ext cx="2480196" cy="338554"/>
          </a:xfrm>
          <a:prstGeom prst="rect">
            <a:avLst/>
          </a:prstGeom>
          <a:noFill/>
        </p:spPr>
        <p:txBody>
          <a:bodyPr wrap="square" rtlCol="0">
            <a:spAutoFit/>
          </a:bodyPr>
          <a:lstStyle/>
          <a:p>
            <a:r>
              <a:rPr lang="es-MX" sz="1600" b="1" dirty="0" smtClean="0"/>
              <a:t>Con la participación de:</a:t>
            </a:r>
            <a:endParaRPr lang="es-MX" sz="1600" b="1" dirty="0"/>
          </a:p>
        </p:txBody>
      </p:sp>
      <p:sp>
        <p:nvSpPr>
          <p:cNvPr id="3" name="2 CuadroTexto"/>
          <p:cNvSpPr txBox="1"/>
          <p:nvPr/>
        </p:nvSpPr>
        <p:spPr>
          <a:xfrm>
            <a:off x="3528392" y="2411760"/>
            <a:ext cx="3284984" cy="5324535"/>
          </a:xfrm>
          <a:prstGeom prst="rect">
            <a:avLst/>
          </a:prstGeom>
          <a:noFill/>
        </p:spPr>
        <p:txBody>
          <a:bodyPr wrap="square" rtlCol="0">
            <a:spAutoFit/>
          </a:bodyPr>
          <a:lstStyle/>
          <a:p>
            <a:pPr algn="just"/>
            <a:r>
              <a:rPr lang="es-MX" sz="1700" b="1" dirty="0" smtClean="0"/>
              <a:t>Sinopsis:</a:t>
            </a:r>
            <a:r>
              <a:rPr lang="es-MX" sz="1700" dirty="0" smtClean="0"/>
              <a:t> </a:t>
            </a:r>
            <a:r>
              <a:rPr lang="es-MX" sz="1700" dirty="0"/>
              <a:t>Malena es la belleza más encantadora e irresistible de </a:t>
            </a:r>
            <a:r>
              <a:rPr lang="es-MX" sz="1700" dirty="0" err="1"/>
              <a:t>Castelcuto</a:t>
            </a:r>
            <a:r>
              <a:rPr lang="es-MX" sz="1700" dirty="0"/>
              <a:t>, un tranquilo pueblo de la soleada costa siciliana. Es nueva en el pueblo y, estando su marido en la guerra, cada paseo que da se convierte en un espectáculo que va acompañado de las lujuriosas miradas de los hombres y de los resentidos cotilleos de sus envidiosas esposas. Un ejército de flacos adolescentes en bicicleta la sigue allí donde vaya, con la única intención de observar su exquisita y arquetípica belleza. </a:t>
            </a:r>
            <a:r>
              <a:rPr lang="es-MX" sz="1700" dirty="0"/>
              <a:t>Pero entre ellos se encuentra Renato, un chico de trece años con mucha imaginación que lleva su deseo a </a:t>
            </a:r>
            <a:r>
              <a:rPr lang="es-MX" sz="1700" dirty="0"/>
              <a:t>l</a:t>
            </a:r>
            <a:r>
              <a:rPr lang="es-MX" sz="1700" dirty="0" smtClean="0"/>
              <a:t>os </a:t>
            </a:r>
            <a:r>
              <a:rPr lang="es-MX" sz="1700" dirty="0"/>
              <a:t>límites de </a:t>
            </a:r>
            <a:r>
              <a:rPr lang="es-MX" sz="1700" dirty="0" smtClean="0"/>
              <a:t>una obsesiva </a:t>
            </a:r>
            <a:r>
              <a:rPr lang="es-MX" sz="1700" dirty="0"/>
              <a:t>fantasía. </a:t>
            </a:r>
            <a:endParaRPr lang="es-MX" sz="1700" dirty="0"/>
          </a:p>
        </p:txBody>
      </p:sp>
      <p:sp>
        <p:nvSpPr>
          <p:cNvPr id="5" name="AutoShape 4" descr="Resultado de imagen para película el conciert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9" name="AutoShape 6" descr="Resultado de imagen para película el concierto"/>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10" name="AutoShape 8" descr="Resultado de imagen para película el concierto"/>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11" name="AutoShape 10" descr="Resultado de imagen para película el concierto"/>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15" name="AutoShape 12" descr="Resultado de imagen para película el concierto"/>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19" name="AutoShape 14" descr="Resultado de imagen para película el concierto"/>
          <p:cNvSpPr>
            <a:spLocks noChangeAspect="1" noChangeArrowheads="1"/>
          </p:cNvSpPr>
          <p:nvPr/>
        </p:nvSpPr>
        <p:spPr bwMode="auto">
          <a:xfrm>
            <a:off x="917575" y="6175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20" name="AutoShape 16" descr="Resultado de imagen para película el concierto"/>
          <p:cNvSpPr>
            <a:spLocks noChangeAspect="1" noChangeArrowheads="1"/>
          </p:cNvSpPr>
          <p:nvPr/>
        </p:nvSpPr>
        <p:spPr bwMode="auto">
          <a:xfrm>
            <a:off x="1069975" y="769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21" name="AutoShape 18" descr="Resultado de imagen para película el concierto"/>
          <p:cNvSpPr>
            <a:spLocks noChangeAspect="1" noChangeArrowheads="1"/>
          </p:cNvSpPr>
          <p:nvPr/>
        </p:nvSpPr>
        <p:spPr bwMode="auto">
          <a:xfrm>
            <a:off x="1222375" y="922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MX"/>
          </a:p>
        </p:txBody>
      </p:sp>
      <p:sp>
        <p:nvSpPr>
          <p:cNvPr id="25" name="24 CuadroTexto"/>
          <p:cNvSpPr txBox="1"/>
          <p:nvPr/>
        </p:nvSpPr>
        <p:spPr>
          <a:xfrm>
            <a:off x="0" y="8748464"/>
            <a:ext cx="6858000" cy="400110"/>
          </a:xfrm>
          <a:prstGeom prst="rect">
            <a:avLst/>
          </a:prstGeom>
          <a:solidFill>
            <a:schemeClr val="tx2">
              <a:lumMod val="50000"/>
            </a:schemeClr>
          </a:solidFill>
        </p:spPr>
        <p:txBody>
          <a:bodyPr wrap="square" rtlCol="0">
            <a:spAutoFit/>
            <a:scene3d>
              <a:camera prst="orthographicFront"/>
              <a:lightRig rig="flat" dir="tl">
                <a:rot lat="0" lon="0" rev="6600000"/>
              </a:lightRig>
            </a:scene3d>
            <a:sp3d extrusionH="25400" contourW="8890">
              <a:bevelT w="38100" h="31750"/>
              <a:contourClr>
                <a:schemeClr val="bg1"/>
              </a:contourClr>
            </a:sp3d>
          </a:bodyPr>
          <a:lstStyle/>
          <a:p>
            <a:pPr algn="ctr"/>
            <a:r>
              <a:rPr lang="es-MX" sz="2000" b="1" dirty="0" smtClean="0">
                <a:ln w="11430"/>
                <a:solidFill>
                  <a:schemeClr val="bg1"/>
                </a:solidFill>
                <a:effectLst>
                  <a:outerShdw blurRad="50800" dist="39000" dir="5460000" algn="tl">
                    <a:srgbClr val="000000">
                      <a:alpha val="38000"/>
                    </a:srgbClr>
                  </a:outerShdw>
                </a:effectLst>
              </a:rPr>
              <a:t>Dirección General de Profesionalización - AFCP</a:t>
            </a:r>
          </a:p>
        </p:txBody>
      </p:sp>
      <p:pic>
        <p:nvPicPr>
          <p:cNvPr id="1026" name="Picture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0494" y="2558274"/>
            <a:ext cx="3360514" cy="5038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3414687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1661</TotalTime>
  <Words>174</Words>
  <Application>Microsoft Office PowerPoint</Application>
  <PresentationFormat>Presentación en pantalla (4:3)</PresentationFormat>
  <Paragraphs>10</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Martha Maria del Carmen Garcia Damian</dc:creator>
  <cp:lastModifiedBy>Lorena Carrillo Amezcua</cp:lastModifiedBy>
  <cp:revision>99</cp:revision>
  <cp:lastPrinted>2017-03-22T19:28:02Z</cp:lastPrinted>
  <dcterms:created xsi:type="dcterms:W3CDTF">2014-10-23T19:24:14Z</dcterms:created>
  <dcterms:modified xsi:type="dcterms:W3CDTF">2017-04-24T17:07:05Z</dcterms:modified>
</cp:coreProperties>
</file>