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920" y="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260C06-D327-4627-A5F0-BBA735264747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24FA4E-6B02-4A04-8578-908BB22F1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59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4FA4E-6B02-4A04-8578-908BB22F136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64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596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80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48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 rotWithShape="1">
          <a:blip r:embed="rId2"/>
          <a:srcRect l="1173" t="17124"/>
          <a:stretch/>
        </p:blipFill>
        <p:spPr bwMode="auto">
          <a:xfrm>
            <a:off x="0" y="1548387"/>
            <a:ext cx="6857610" cy="7595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755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40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32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34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097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77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15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62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08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57D5-83DE-48C1-855D-B39DC50BEB14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3397-9EBA-475F-B1A3-52B99F47BB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68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2" y="395536"/>
            <a:ext cx="665445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23 CuadroTexto"/>
          <p:cNvSpPr txBox="1"/>
          <p:nvPr/>
        </p:nvSpPr>
        <p:spPr>
          <a:xfrm>
            <a:off x="12700" y="1763688"/>
            <a:ext cx="680067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Te invitamos al Cine - Club del Servicio de Protección Federal</a:t>
            </a:r>
          </a:p>
          <a:p>
            <a:pPr algn="ctr"/>
            <a:endParaRPr lang="es-MX" sz="700" b="1" dirty="0" smtClean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s-MX" sz="1600" b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Se proyectará </a:t>
            </a:r>
            <a:r>
              <a:rPr lang="es-MX" sz="1600" b="1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la </a:t>
            </a:r>
            <a:r>
              <a:rPr lang="es-MX" sz="1600" b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película: </a:t>
            </a:r>
          </a:p>
          <a:p>
            <a:pPr algn="ctr"/>
            <a:r>
              <a:rPr lang="es-MX" sz="2000" b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Todo sobre mi madre</a:t>
            </a:r>
            <a:endParaRPr lang="es-MX" sz="2400" b="1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501008" y="7164288"/>
            <a:ext cx="3168352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50" b="1" dirty="0" smtClean="0"/>
              <a:t>Te esperamos el 3 de octubre de 2017 de 15:20 a 17:10 horas</a:t>
            </a:r>
          </a:p>
          <a:p>
            <a:endParaRPr lang="es-MX" sz="800" b="1" dirty="0" smtClean="0"/>
          </a:p>
          <a:p>
            <a:r>
              <a:rPr lang="es-MX" sz="1650" dirty="0" smtClean="0"/>
              <a:t>Auditorio de Miguel Ángel de Quevedo No. 915,  Colonia El Rosedal, Delegación Coyoacán</a:t>
            </a:r>
            <a:endParaRPr lang="es-MX" sz="165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45" y="8098035"/>
            <a:ext cx="19081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8649270"/>
            <a:ext cx="67373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429000" y="3725902"/>
            <a:ext cx="3168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Sinopsis:</a:t>
            </a:r>
            <a:r>
              <a:rPr lang="es-MX" dirty="0" smtClean="0"/>
              <a:t> </a:t>
            </a:r>
            <a:r>
              <a:rPr lang="es-MX" dirty="0"/>
              <a:t>Madrid. Manuela, una madre soltera, ve morir a su hijo el día en que cumple 17 años, por echarse a correr para conseguir el autógrafo de Huma Rojo, su actriz favorita. Destrozada, Manuela viaja entonces a Barcelona en busca del padre del chico.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89" y="3491880"/>
            <a:ext cx="3003695" cy="431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3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103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Refugio Hernandez Campech</dc:creator>
  <cp:lastModifiedBy>Jesus Arriaga Morales</cp:lastModifiedBy>
  <cp:revision>44</cp:revision>
  <cp:lastPrinted>2017-06-26T19:06:19Z</cp:lastPrinted>
  <dcterms:created xsi:type="dcterms:W3CDTF">2016-05-12T00:49:09Z</dcterms:created>
  <dcterms:modified xsi:type="dcterms:W3CDTF">2018-01-12T02:21:13Z</dcterms:modified>
</cp:coreProperties>
</file>