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144000" type="screen4x3"/>
  <p:notesSz cx="9296400" cy="147828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366" y="-17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l">
              <a:defRPr sz="18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r">
              <a:defRPr sz="1800"/>
            </a:lvl1pPr>
          </a:lstStyle>
          <a:p>
            <a:fld id="{2B260C06-D327-4627-A5F0-BBA735264747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570163" y="1108075"/>
            <a:ext cx="4156075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85" tIns="68793" rIns="137585" bIns="6879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7021830"/>
            <a:ext cx="7437120" cy="6652260"/>
          </a:xfrm>
          <a:prstGeom prst="rect">
            <a:avLst/>
          </a:prstGeom>
        </p:spPr>
        <p:txBody>
          <a:bodyPr vert="horz" lIns="137585" tIns="68793" rIns="137585" bIns="6879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4041095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l">
              <a:defRPr sz="18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14041095"/>
            <a:ext cx="4028440" cy="739140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r">
              <a:defRPr sz="1800"/>
            </a:lvl1pPr>
          </a:lstStyle>
          <a:p>
            <a:fld id="{9624FA4E-6B02-4A04-8578-908BB22F13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59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4FA4E-6B02-4A04-8578-908BB22F136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96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80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48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 rotWithShape="1">
          <a:blip r:embed="rId2"/>
          <a:srcRect l="1173" t="17124"/>
          <a:stretch/>
        </p:blipFill>
        <p:spPr bwMode="auto">
          <a:xfrm>
            <a:off x="0" y="1548387"/>
            <a:ext cx="6857610" cy="7595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55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40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32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34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9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77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1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62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0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57D5-83DE-48C1-855D-B39DC50BEB14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3397-9EBA-475F-B1A3-52B99F47B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6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" y="395536"/>
            <a:ext cx="665445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2700" y="1711132"/>
            <a:ext cx="680067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 Black" panose="020B0A04020102020204" pitchFamily="34" charset="0"/>
              </a:rPr>
              <a:t>Tercer año de actividades del Cine - Club del Servicio de Protección Federal, iniciamos con la película:</a:t>
            </a:r>
          </a:p>
          <a:p>
            <a:pPr algn="ctr"/>
            <a:endParaRPr lang="es-MX" sz="700" b="1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24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 Black" panose="020B0A04020102020204" pitchFamily="34" charset="0"/>
              </a:rPr>
              <a:t>La novia de Siria</a:t>
            </a:r>
            <a:endParaRPr lang="es-MX" sz="2400" b="1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429000" y="7092280"/>
            <a:ext cx="3384376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50" b="1" dirty="0" smtClean="0"/>
              <a:t>Te esperamos el 7 de febrero de 2018 de 15:20 a 17:10 horas</a:t>
            </a:r>
          </a:p>
          <a:p>
            <a:pPr algn="ctr"/>
            <a:endParaRPr lang="es-MX" sz="200" b="1" dirty="0" smtClean="0"/>
          </a:p>
          <a:p>
            <a:pPr algn="ctr"/>
            <a:r>
              <a:rPr lang="es-MX" sz="1650" dirty="0" smtClean="0"/>
              <a:t>Auditorio de Miguel Ángel de Quevedo No. 915,  Colonia El Rosedal, Delegación Coyoacán</a:t>
            </a:r>
            <a:endParaRPr lang="es-MX" sz="16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5" y="8098035"/>
            <a:ext cx="19081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8649270"/>
            <a:ext cx="67373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73016" y="3677558"/>
            <a:ext cx="302433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50" b="1" dirty="0" smtClean="0"/>
              <a:t>Sinopsis:</a:t>
            </a:r>
            <a:r>
              <a:rPr lang="es-MX" sz="1750" dirty="0" smtClean="0"/>
              <a:t> </a:t>
            </a:r>
            <a:r>
              <a:rPr lang="es-MX" sz="1750" dirty="0"/>
              <a:t>Mona, de origen druso, debe viajar a Siria para concretar los detalles del matrimonio que sus padres concertaron entre ella y su primo, una estrella de la TV. Mona se muestra remisa porque sabe que una vez allí nunca más podrá volver a ver a su familia que vive en los Altos del Golán.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3" y="3419872"/>
            <a:ext cx="3201305" cy="456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114</Words>
  <Application>Microsoft Office PowerPoint</Application>
  <PresentationFormat>Presentación en pantalla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Refugio Hernandez Campech</dc:creator>
  <cp:lastModifiedBy>Lorena Carrillo Amezcua</cp:lastModifiedBy>
  <cp:revision>50</cp:revision>
  <cp:lastPrinted>2018-02-06T18:42:50Z</cp:lastPrinted>
  <dcterms:created xsi:type="dcterms:W3CDTF">2016-05-12T00:49:09Z</dcterms:created>
  <dcterms:modified xsi:type="dcterms:W3CDTF">2018-02-06T18:54:20Z</dcterms:modified>
</cp:coreProperties>
</file>