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6" r:id="rId8"/>
    <p:sldId id="261" r:id="rId9"/>
    <p:sldId id="265" r:id="rId10"/>
    <p:sldId id="262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2C5AB9B-BFF5-4E03-A07B-F67FF76FAE97}" type="datetimeFigureOut">
              <a:rPr lang="es-ES" smtClean="0"/>
              <a:pPr/>
              <a:t>06/12/2018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F32E54-1F5D-4BF8-A478-6FE615D54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AB9B-BFF5-4E03-A07B-F67FF76FAE97}" type="datetimeFigureOut">
              <a:rPr lang="es-ES" smtClean="0"/>
              <a:pPr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2E54-1F5D-4BF8-A478-6FE615D54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2C5AB9B-BFF5-4E03-A07B-F67FF76FAE97}" type="datetimeFigureOut">
              <a:rPr lang="es-ES" smtClean="0"/>
              <a:pPr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F32E54-1F5D-4BF8-A478-6FE615D54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AB9B-BFF5-4E03-A07B-F67FF76FAE97}" type="datetimeFigureOut">
              <a:rPr lang="es-ES" smtClean="0"/>
              <a:pPr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F32E54-1F5D-4BF8-A478-6FE615D546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AB9B-BFF5-4E03-A07B-F67FF76FAE97}" type="datetimeFigureOut">
              <a:rPr lang="es-ES" smtClean="0"/>
              <a:pPr/>
              <a:t>06/12/2018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F32E54-1F5D-4BF8-A478-6FE615D546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C5AB9B-BFF5-4E03-A07B-F67FF76FAE97}" type="datetimeFigureOut">
              <a:rPr lang="es-ES" smtClean="0"/>
              <a:pPr/>
              <a:t>06/12/2018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F32E54-1F5D-4BF8-A478-6FE615D546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C5AB9B-BFF5-4E03-A07B-F67FF76FAE97}" type="datetimeFigureOut">
              <a:rPr lang="es-ES" smtClean="0"/>
              <a:pPr/>
              <a:t>06/12/2018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F32E54-1F5D-4BF8-A478-6FE615D546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AB9B-BFF5-4E03-A07B-F67FF76FAE97}" type="datetimeFigureOut">
              <a:rPr lang="es-ES" smtClean="0"/>
              <a:pPr/>
              <a:t>06/12/2018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F32E54-1F5D-4BF8-A478-6FE615D54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AB9B-BFF5-4E03-A07B-F67FF76FAE97}" type="datetimeFigureOut">
              <a:rPr lang="es-ES" smtClean="0"/>
              <a:pPr/>
              <a:t>06/12/2018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F32E54-1F5D-4BF8-A478-6FE615D54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AB9B-BFF5-4E03-A07B-F67FF76FAE97}" type="datetimeFigureOut">
              <a:rPr lang="es-ES" smtClean="0"/>
              <a:pPr/>
              <a:t>06/12/2018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F32E54-1F5D-4BF8-A478-6FE615D546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2C5AB9B-BFF5-4E03-A07B-F67FF76FAE97}" type="datetimeFigureOut">
              <a:rPr lang="es-ES" smtClean="0"/>
              <a:pPr/>
              <a:t>06/12/2018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F32E54-1F5D-4BF8-A478-6FE615D546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C5AB9B-BFF5-4E03-A07B-F67FF76FAE97}" type="datetimeFigureOut">
              <a:rPr lang="es-ES" smtClean="0"/>
              <a:pPr/>
              <a:t>06/12/2018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F32E54-1F5D-4BF8-A478-6FE615D54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latin typeface="Papyrus" pitchFamily="66" charset="0"/>
              </a:rPr>
              <a:t>CINE CLUB DE LAS FLORES</a:t>
            </a:r>
            <a:endParaRPr lang="es-ES" dirty="0">
              <a:latin typeface="Papyru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SEGUIRÉ TUS PASOS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1600" b="1" dirty="0" smtClean="0">
                <a:latin typeface="Arial" pitchFamily="34" charset="0"/>
                <a:cs typeface="Arial" pitchFamily="34" charset="0"/>
              </a:rPr>
              <a:t>FICHA TÉCNICA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Dirección: Alfredo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B.Crevena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 Producción: Alfonso Rosas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Priego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 Guión: Pascual García Peña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 Fotografía: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Joege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Stahl Jr.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Música: Antonio Díaz Conde.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Protagonistas: José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Mojica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Manuel López Ochoa, Sonia Infante, Emily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Cranz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Juliancito Bravo.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Género: Drama.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País: México, Perú.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Año: 1968.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 Duración:95 min</a:t>
            </a:r>
          </a:p>
          <a:p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E:\seguire_tus_paso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853942"/>
            <a:ext cx="3188187" cy="4307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SEGUIRÉ TUS PASOS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Sinopsis</a:t>
            </a:r>
          </a:p>
          <a:p>
            <a:r>
              <a:rPr lang="es-ES" dirty="0" smtClean="0"/>
              <a:t> </a:t>
            </a:r>
            <a:r>
              <a:rPr lang="es-ES" sz="2800" dirty="0" smtClean="0"/>
              <a:t>José María, un niño que queda huérfano es acogido por el sacerdote misionero José María, el niño está acostumbrado a que todo se logra con las armas y con violencia, el niño y el misionero logran tener una convivencia cordial, pero al padre José María lo mueven a otra parroquia y no puede llevar al niño. Él al final encuentra al misionero, en Perú y </a:t>
            </a:r>
            <a:r>
              <a:rPr lang="es-ES" sz="2800" smtClean="0"/>
              <a:t>allí continúan </a:t>
            </a:r>
            <a:r>
              <a:rPr lang="es-ES" sz="2800" dirty="0" smtClean="0"/>
              <a:t>con una gran amistad. </a:t>
            </a:r>
            <a:endParaRPr lang="es-E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Razón del Nombre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136904" cy="4392488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La colonia donde se ubicará el Cine Club es Pueblo Sta. Ma. </a:t>
            </a:r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Nativitas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, Xochimilco. Las calles tienen nombre de flores.</a:t>
            </a:r>
          </a:p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La dirección es Dalia esquina con Jazmín.</a:t>
            </a:r>
          </a:p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Las funciones serán en la calle Dalia, que es una cerrada y está en la cima de una colina.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Objetivo del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Cine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Club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4539208"/>
          </a:xfrm>
        </p:spPr>
        <p:txBody>
          <a:bodyPr>
            <a:normAutofit fontScale="92500" lnSpcReduction="10000"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Dar la oportunidad a la comunidad de disfrutar las proyecciones de cine con títulos que ellos propongan y ofrecer de esta forma géneros diferentes. </a:t>
            </a:r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Analizar lo que nos provoca a cada uno el cine y animarnos a compartirlo. </a:t>
            </a:r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Las funciones estarán dirigidas a 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niñxs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, adolescentes y 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adultxs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adultxs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mayores.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228600"/>
            <a:ext cx="640871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Días y horario de proyecciones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2132856"/>
            <a:ext cx="8153400" cy="3963144"/>
          </a:xfrm>
        </p:spPr>
        <p:txBody>
          <a:bodyPr>
            <a:normAutofit/>
          </a:bodyPr>
          <a:lstStyle/>
          <a:p>
            <a:r>
              <a:rPr lang="es-ES" sz="3600" dirty="0" smtClean="0"/>
              <a:t>Las funciones se darán los sábados a partir de las 5pm, para dar oportunidad de que las personas que trabajan en sábado puedan asistir y los que se encuentran en casa puedan darse tiempo para comer y asistir a la función de cine.</a:t>
            </a:r>
            <a:endParaRPr lang="es-E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Ciclo: Cine Mexicano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MACARIO</a:t>
            </a:r>
          </a:p>
          <a:p>
            <a:pPr>
              <a:buNone/>
            </a:pPr>
            <a:r>
              <a:rPr lang="es-ES" dirty="0" smtClean="0"/>
              <a:t>Viernes 13 de julio de 2018, 5pm</a:t>
            </a:r>
          </a:p>
          <a:p>
            <a:pPr>
              <a:buNone/>
            </a:pPr>
            <a:r>
              <a:rPr lang="es-ES" dirty="0" smtClean="0"/>
              <a:t>DESEADA</a:t>
            </a:r>
          </a:p>
          <a:p>
            <a:pPr>
              <a:buNone/>
            </a:pPr>
            <a:r>
              <a:rPr lang="es-ES" dirty="0" smtClean="0"/>
              <a:t>Viernes  20 de julio de 2018, 5pm</a:t>
            </a:r>
          </a:p>
          <a:p>
            <a:pPr>
              <a:buNone/>
            </a:pPr>
            <a:r>
              <a:rPr lang="es-ES" dirty="0" smtClean="0"/>
              <a:t>SEGUIRÉ TUS PASOS</a:t>
            </a:r>
          </a:p>
          <a:p>
            <a:pPr>
              <a:buNone/>
            </a:pPr>
            <a:r>
              <a:rPr lang="es-ES" dirty="0" smtClean="0"/>
              <a:t>Viernes 27 de julio de 2018, 5pm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MACARIO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3886200" cy="4788024"/>
          </a:xfrm>
        </p:spPr>
        <p:txBody>
          <a:bodyPr/>
          <a:lstStyle/>
          <a:p>
            <a:r>
              <a:rPr lang="es-ES" sz="1600" b="1" dirty="0" smtClean="0">
                <a:latin typeface="Arial" pitchFamily="34" charset="0"/>
                <a:cs typeface="Arial" pitchFamily="34" charset="0"/>
              </a:rPr>
              <a:t>FICHA TÉCNICA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Director: Roberto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Gavaldón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Producción: Armando Orive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Guión: Emilio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Carballido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Roberto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Gavaldón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Fotografía: Gabriel Figueroa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Música: Raúl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Lavista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Protagonistas: Ignacio López Tarso, Pilar Pellicer, Enrique Lucero, Mario Alberto rodríguez.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Género: Drama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 País: México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Año: 1960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Duración:90 min.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Productora: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Clasa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Films Mundiales.</a:t>
            </a:r>
          </a:p>
          <a:p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9" name="Picture 2" descr="E:\macario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844824"/>
            <a:ext cx="2880320" cy="424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MACARIO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Sinopsis</a:t>
            </a:r>
          </a:p>
          <a:p>
            <a:pPr>
              <a:buNone/>
            </a:pPr>
            <a:r>
              <a:rPr lang="es-ES" dirty="0" smtClean="0"/>
              <a:t>Macario es un hombre indígena muy pobre y desea comer un guajolote él solo, lo consigue y va a bosque a comerlo, allí encuentra a dios, el diablo y la muerte, quienes le piden les convide de su comida, al único que le invita es la muerte, quien se hace su amiga y le regala el poder de sanar gente, pero esto no lo exenta de morir.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DESEADA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4791761"/>
          </a:xfrm>
        </p:spPr>
        <p:txBody>
          <a:bodyPr>
            <a:normAutofit/>
          </a:bodyPr>
          <a:lstStyle/>
          <a:p>
            <a:r>
              <a:rPr lang="es-ES" sz="1600" b="1" dirty="0" smtClean="0">
                <a:latin typeface="Arial" pitchFamily="34" charset="0"/>
                <a:cs typeface="Arial" pitchFamily="34" charset="0"/>
              </a:rPr>
              <a:t>FICHA TÉCNICA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Director: Roberto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Gavaldón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Producción: Clemente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Guizar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Guión: Antonio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Mediz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Bolio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Eduardo Marquina-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Fotografía: Alex Phillips.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Música: Eduardo Hernández Moncada.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Protagonistas: Dolores del Río, Jorge Mistral, Anabel Gutiérrez. 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Género: Drama.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País: México.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 Año: 1950.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Duración: 85 min.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Producciones Sansón.</a:t>
            </a:r>
          </a:p>
          <a:p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E:\desead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88840"/>
            <a:ext cx="3096344" cy="4384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DESEADA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SINOPSIS</a:t>
            </a:r>
          </a:p>
          <a:p>
            <a:pPr>
              <a:buNone/>
            </a:pPr>
            <a:r>
              <a:rPr lang="es-ES" dirty="0" smtClean="0"/>
              <a:t>Dos hermanas huérfanas, la mayor se hace cargo de la menor, </a:t>
            </a:r>
            <a:r>
              <a:rPr lang="es-ES" dirty="0" err="1" smtClean="0"/>
              <a:t>Nicté</a:t>
            </a:r>
            <a:r>
              <a:rPr lang="es-ES" dirty="0" smtClean="0"/>
              <a:t>, que está prometida en casamiento con un hombre español al que no conocen.</a:t>
            </a:r>
          </a:p>
          <a:p>
            <a:pPr>
              <a:buNone/>
            </a:pPr>
            <a:r>
              <a:rPr lang="es-ES" dirty="0" smtClean="0"/>
              <a:t> Cuando el prometido llega se enamora de la hermana mayor, cuyo nombre es Deseada. </a:t>
            </a:r>
          </a:p>
          <a:p>
            <a:pPr>
              <a:buNone/>
            </a:pPr>
            <a:r>
              <a:rPr lang="es-ES" dirty="0" smtClean="0"/>
              <a:t>La historia sucede en Yucatán. 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353</TotalTime>
  <Words>614</Words>
  <Application>Microsoft Office PowerPoint</Application>
  <PresentationFormat>Presentación en pantalla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Intermedio</vt:lpstr>
      <vt:lpstr>CINE CLUB DE LAS FLORES</vt:lpstr>
      <vt:lpstr>Razón del Nombre</vt:lpstr>
      <vt:lpstr>Objetivo del Cine Club</vt:lpstr>
      <vt:lpstr>Días y horario de proyecciones</vt:lpstr>
      <vt:lpstr>Ciclo: Cine Mexicano </vt:lpstr>
      <vt:lpstr>MACARIO</vt:lpstr>
      <vt:lpstr>MACARIO</vt:lpstr>
      <vt:lpstr>DESEADA</vt:lpstr>
      <vt:lpstr>DESEADA</vt:lpstr>
      <vt:lpstr>SEGUIRÉ TUS PASOS</vt:lpstr>
      <vt:lpstr>SEGUIRÉ TUS PASOS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CINE CLUB DE LAS FLORES</dc:title>
  <dc:creator>VO</dc:creator>
  <cp:lastModifiedBy>VO</cp:lastModifiedBy>
  <cp:revision>23</cp:revision>
  <dcterms:created xsi:type="dcterms:W3CDTF">2018-12-06T22:55:19Z</dcterms:created>
  <dcterms:modified xsi:type="dcterms:W3CDTF">2018-12-07T04:52:55Z</dcterms:modified>
</cp:coreProperties>
</file>