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sldIdLst>
    <p:sldId id="256" r:id="rId2"/>
    <p:sldId id="258" r:id="rId3"/>
    <p:sldId id="259" r:id="rId4"/>
    <p:sldId id="260" r:id="rId5"/>
    <p:sldId id="261" r:id="rId6"/>
    <p:sldId id="269"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1575002-2D86-4241-9104-A9F51292879D}" type="datetimeFigureOut">
              <a:rPr lang="es-ES" smtClean="0"/>
              <a:pPr/>
              <a:t>07/12/2018</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DE33B2F-4862-4E7D-8F94-18D9F9FD06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1575002-2D86-4241-9104-A9F51292879D}" type="datetimeFigureOut">
              <a:rPr lang="es-ES" smtClean="0"/>
              <a:pPr/>
              <a:t>07/12/2018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E33B2F-4862-4E7D-8F94-18D9F9FD06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1575002-2D86-4241-9104-A9F51292879D}" type="datetimeFigureOut">
              <a:rPr lang="es-ES" smtClean="0"/>
              <a:pPr/>
              <a:t>07/12/2018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E33B2F-4862-4E7D-8F94-18D9F9FD06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1575002-2D86-4241-9104-A9F51292879D}" type="datetimeFigureOut">
              <a:rPr lang="es-ES" smtClean="0"/>
              <a:pPr/>
              <a:t>07/12/2018</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8DE33B2F-4862-4E7D-8F94-18D9F9FD06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1575002-2D86-4241-9104-A9F51292879D}" type="datetimeFigureOut">
              <a:rPr lang="es-ES" smtClean="0"/>
              <a:pPr/>
              <a:t>07/12/2018</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8DE33B2F-4862-4E7D-8F94-18D9F9FD0638}"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1575002-2D86-4241-9104-A9F51292879D}" type="datetimeFigureOut">
              <a:rPr lang="es-ES" smtClean="0"/>
              <a:pPr/>
              <a:t>07/12/2018</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8DE33B2F-4862-4E7D-8F94-18D9F9FD06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1575002-2D86-4241-9104-A9F51292879D}" type="datetimeFigureOut">
              <a:rPr lang="es-ES" smtClean="0"/>
              <a:pPr/>
              <a:t>07/12/2018</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8DE33B2F-4862-4E7D-8F94-18D9F9FD063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1575002-2D86-4241-9104-A9F51292879D}" type="datetimeFigureOut">
              <a:rPr lang="es-ES" smtClean="0"/>
              <a:pPr/>
              <a:t>07/12/2018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DE33B2F-4862-4E7D-8F94-18D9F9FD06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1575002-2D86-4241-9104-A9F51292879D}" type="datetimeFigureOut">
              <a:rPr lang="es-ES" smtClean="0"/>
              <a:pPr/>
              <a:t>07/12/2018</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8DE33B2F-4862-4E7D-8F94-18D9F9FD06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1575002-2D86-4241-9104-A9F51292879D}" type="datetimeFigureOut">
              <a:rPr lang="es-ES" smtClean="0"/>
              <a:pPr/>
              <a:t>07/12/2018</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8DE33B2F-4862-4E7D-8F94-18D9F9FD063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1575002-2D86-4241-9104-A9F51292879D}" type="datetimeFigureOut">
              <a:rPr lang="es-ES" smtClean="0"/>
              <a:pPr/>
              <a:t>07/12/2018</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8DE33B2F-4862-4E7D-8F94-18D9F9FD063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1575002-2D86-4241-9104-A9F51292879D}" type="datetimeFigureOut">
              <a:rPr lang="es-ES" smtClean="0"/>
              <a:pPr/>
              <a:t>07/12/2018</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DE33B2F-4862-4E7D-8F94-18D9F9FD0638}"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8062912" cy="1841649"/>
          </a:xfrm>
        </p:spPr>
        <p:txBody>
          <a:bodyPr>
            <a:noAutofit/>
          </a:bodyPr>
          <a:lstStyle/>
          <a:p>
            <a:r>
              <a:rPr lang="es-ES" sz="6600" dirty="0" smtClean="0">
                <a:solidFill>
                  <a:srgbClr val="00B0F0"/>
                </a:solidFill>
              </a:rPr>
              <a:t>CINE CLUB </a:t>
            </a:r>
            <a:br>
              <a:rPr lang="es-ES" sz="6600" dirty="0" smtClean="0">
                <a:solidFill>
                  <a:srgbClr val="00B0F0"/>
                </a:solidFill>
              </a:rPr>
            </a:br>
            <a:r>
              <a:rPr lang="es-ES" sz="6600" dirty="0" smtClean="0">
                <a:solidFill>
                  <a:srgbClr val="00B0F0"/>
                </a:solidFill>
              </a:rPr>
              <a:t>MIRADAS DE DÍA</a:t>
            </a:r>
            <a:endParaRPr lang="es-ES" sz="6600" dirty="0">
              <a:solidFill>
                <a:srgbClr val="00B0F0"/>
              </a:solidFill>
            </a:endParaRPr>
          </a:p>
        </p:txBody>
      </p:sp>
      <p:sp>
        <p:nvSpPr>
          <p:cNvPr id="3" name="2 Subtítulo"/>
          <p:cNvSpPr>
            <a:spLocks noGrp="1"/>
          </p:cNvSpPr>
          <p:nvPr>
            <p:ph type="subTitle" idx="1"/>
          </p:nvPr>
        </p:nvSpPr>
        <p:spPr/>
        <p:txBody>
          <a:bodyPr>
            <a:normAutofit/>
          </a:bodyPr>
          <a:lstStyle/>
          <a:p>
            <a:r>
              <a:rPr lang="es-ES" sz="4400" dirty="0" smtClean="0"/>
              <a:t>FUNCIONES MATUTINAS </a:t>
            </a:r>
          </a:p>
          <a:p>
            <a:r>
              <a:rPr lang="es-ES" sz="4400" dirty="0" smtClean="0"/>
              <a:t>PARA QUE RINDA EL DÍA</a:t>
            </a:r>
            <a:endParaRPr lang="es-E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SINOPSIS</a:t>
            </a:r>
            <a:endParaRPr lang="es-ES" dirty="0"/>
          </a:p>
        </p:txBody>
      </p:sp>
      <p:sp>
        <p:nvSpPr>
          <p:cNvPr id="3" name="2 Marcador de contenido"/>
          <p:cNvSpPr>
            <a:spLocks noGrp="1"/>
          </p:cNvSpPr>
          <p:nvPr>
            <p:ph idx="1"/>
          </p:nvPr>
        </p:nvSpPr>
        <p:spPr>
          <a:xfrm>
            <a:off x="457200" y="1916832"/>
            <a:ext cx="8229600" cy="4537976"/>
          </a:xfrm>
        </p:spPr>
        <p:txBody>
          <a:bodyPr>
            <a:normAutofit fontScale="92500"/>
          </a:bodyPr>
          <a:lstStyle/>
          <a:p>
            <a:pPr>
              <a:buNone/>
            </a:pPr>
            <a:r>
              <a:rPr lang="es-ES" sz="2800" dirty="0" smtClean="0"/>
              <a:t>Basada en la novela La Vida Conyugal de Max </a:t>
            </a:r>
            <a:r>
              <a:rPr lang="es-ES" sz="2800" dirty="0" err="1" smtClean="0"/>
              <a:t>Aub</a:t>
            </a:r>
            <a:r>
              <a:rPr lang="es-ES" sz="2800" dirty="0" smtClean="0"/>
              <a:t>.</a:t>
            </a:r>
          </a:p>
          <a:p>
            <a:pPr>
              <a:buNone/>
            </a:pPr>
            <a:r>
              <a:rPr lang="es-ES" sz="2800" dirty="0" smtClean="0"/>
              <a:t>Es la historia de Octavio, que tiene pruebas que inculpan al gobernador Vidal, de haber asesinado al líder  de su sindicato. Cuando Vidal ordena liquidar a Octavio, encuentra a Julieta, una antigua novia y amiga. Le pide que lo ayude a recopilar pruebas. </a:t>
            </a:r>
          </a:p>
          <a:p>
            <a:pPr>
              <a:buNone/>
            </a:pPr>
            <a:r>
              <a:rPr lang="es-ES" sz="2800" dirty="0" smtClean="0"/>
              <a:t>Al final ella reconoce que sigue enamorada de Octavio, pero no quiere traicionar a su esposo.</a:t>
            </a:r>
          </a:p>
          <a:p>
            <a:endParaRPr lang="es-E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AVENTURERA</a:t>
            </a:r>
            <a:endParaRPr lang="es-ES" dirty="0"/>
          </a:p>
        </p:txBody>
      </p:sp>
      <p:sp>
        <p:nvSpPr>
          <p:cNvPr id="8" name="7 Marcador de contenido"/>
          <p:cNvSpPr>
            <a:spLocks noGrp="1"/>
          </p:cNvSpPr>
          <p:nvPr>
            <p:ph sz="half" idx="2"/>
          </p:nvPr>
        </p:nvSpPr>
        <p:spPr/>
        <p:txBody>
          <a:bodyPr>
            <a:normAutofit/>
          </a:bodyPr>
          <a:lstStyle/>
          <a:p>
            <a:r>
              <a:rPr lang="es-ES" sz="1900" dirty="0" smtClean="0"/>
              <a:t>FICHA TÉCNICA</a:t>
            </a:r>
          </a:p>
          <a:p>
            <a:r>
              <a:rPr lang="es-ES" sz="1700" dirty="0" smtClean="0"/>
              <a:t>Director:</a:t>
            </a:r>
          </a:p>
          <a:p>
            <a:r>
              <a:rPr lang="es-ES" sz="1700" dirty="0" smtClean="0"/>
              <a:t>Productor:</a:t>
            </a:r>
          </a:p>
          <a:p>
            <a:r>
              <a:rPr lang="es-ES" sz="1700" dirty="0" smtClean="0"/>
              <a:t>Guión:</a:t>
            </a:r>
          </a:p>
          <a:p>
            <a:r>
              <a:rPr lang="es-ES" sz="1700" dirty="0" smtClean="0"/>
              <a:t>Música:</a:t>
            </a:r>
          </a:p>
          <a:p>
            <a:r>
              <a:rPr lang="es-ES" sz="1700" dirty="0" smtClean="0"/>
              <a:t>Fotografía:</a:t>
            </a:r>
          </a:p>
          <a:p>
            <a:r>
              <a:rPr lang="es-ES" sz="1700" dirty="0" smtClean="0"/>
              <a:t>Protagonistas: </a:t>
            </a:r>
            <a:r>
              <a:rPr lang="es-ES" sz="1700" dirty="0" err="1" smtClean="0"/>
              <a:t>Ninón</a:t>
            </a:r>
            <a:r>
              <a:rPr lang="es-ES" sz="1700" dirty="0" smtClean="0"/>
              <a:t> Sevilla, Tito Junco, Andrea Palma, </a:t>
            </a:r>
            <a:r>
              <a:rPr lang="es-ES" sz="1700" dirty="0" err="1" smtClean="0"/>
              <a:t>Ruben</a:t>
            </a:r>
            <a:r>
              <a:rPr lang="es-ES" sz="1700" dirty="0" smtClean="0"/>
              <a:t> Rojo.</a:t>
            </a:r>
          </a:p>
          <a:p>
            <a:r>
              <a:rPr lang="es-ES" sz="1700" dirty="0" smtClean="0"/>
              <a:t>País: México.</a:t>
            </a:r>
          </a:p>
          <a:p>
            <a:r>
              <a:rPr lang="es-ES" sz="1700" dirty="0" smtClean="0"/>
              <a:t>Año: 1949.</a:t>
            </a:r>
          </a:p>
          <a:p>
            <a:r>
              <a:rPr lang="es-ES" sz="1700" dirty="0" smtClean="0"/>
              <a:t>Género: Drama</a:t>
            </a:r>
          </a:p>
          <a:p>
            <a:r>
              <a:rPr lang="es-ES" sz="1700" dirty="0" smtClean="0"/>
              <a:t>Duración:102 min.</a:t>
            </a:r>
            <a:endParaRPr lang="es-ES" sz="1700" dirty="0"/>
          </a:p>
        </p:txBody>
      </p:sp>
      <p:pic>
        <p:nvPicPr>
          <p:cNvPr id="9" name="Picture 3" descr="E:\cine\Aventurera2.jpg"/>
          <p:cNvPicPr>
            <a:picLocks noGrp="1" noChangeAspect="1" noChangeArrowheads="1"/>
          </p:cNvPicPr>
          <p:nvPr>
            <p:ph sz="half" idx="1"/>
          </p:nvPr>
        </p:nvPicPr>
        <p:blipFill>
          <a:blip r:embed="rId2" cstate="print"/>
          <a:srcRect/>
          <a:stretch>
            <a:fillRect/>
          </a:stretch>
        </p:blipFill>
        <p:spPr bwMode="auto">
          <a:xfrm>
            <a:off x="539552" y="2636912"/>
            <a:ext cx="4038600" cy="213709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SINOPSIS</a:t>
            </a:r>
            <a:endParaRPr lang="es-ES" dirty="0"/>
          </a:p>
        </p:txBody>
      </p:sp>
      <p:sp>
        <p:nvSpPr>
          <p:cNvPr id="3" name="2 Marcador de contenido"/>
          <p:cNvSpPr>
            <a:spLocks noGrp="1"/>
          </p:cNvSpPr>
          <p:nvPr>
            <p:ph idx="1"/>
          </p:nvPr>
        </p:nvSpPr>
        <p:spPr/>
        <p:txBody>
          <a:bodyPr>
            <a:normAutofit lnSpcReduction="10000"/>
          </a:bodyPr>
          <a:lstStyle/>
          <a:p>
            <a:pPr algn="just"/>
            <a:r>
              <a:rPr lang="es-ES" sz="2400" dirty="0" smtClean="0"/>
              <a:t>Elena es una hija de familia que vive en el norte del país, cuando fallece su padre, su madre huye con su amante, Elena se queda sola y desamparada, </a:t>
            </a:r>
            <a:r>
              <a:rPr lang="es-ES" sz="2400" dirty="0" err="1" smtClean="0"/>
              <a:t>Lucio,su</a:t>
            </a:r>
            <a:r>
              <a:rPr lang="es-ES" sz="2400" dirty="0" smtClean="0"/>
              <a:t> amigo, le ayuda a encontrar trabajo. La lleva con Rosaura, pero esa mujer la obliga a prostituirse. Huye del bar y en Guadalajara encuentra trabajo de cantante y se enamora de Mario, que resulta ser hijo de Rosaura, quien en Guadalajara es dama de sociedad. Elena entonces toma venganza de todo lo que Rosaura le había hecho cuando se casa con Mario. Lucio escapa de la cárcel, busca a Elena y le causa problemas, pues ya está casada. </a:t>
            </a:r>
            <a:endParaRPr lang="es-E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smtClean="0">
                <a:solidFill>
                  <a:srgbClr val="00B0F0"/>
                </a:solidFill>
              </a:rPr>
              <a:t>¿PORQUÉ EL NOMBRE?</a:t>
            </a:r>
            <a:endParaRPr lang="es-ES" sz="4800" dirty="0">
              <a:solidFill>
                <a:srgbClr val="00B0F0"/>
              </a:solidFill>
            </a:endParaRPr>
          </a:p>
        </p:txBody>
      </p:sp>
      <p:sp>
        <p:nvSpPr>
          <p:cNvPr id="3" name="2 Marcador de contenido"/>
          <p:cNvSpPr>
            <a:spLocks noGrp="1"/>
          </p:cNvSpPr>
          <p:nvPr>
            <p:ph idx="1"/>
          </p:nvPr>
        </p:nvSpPr>
        <p:spPr/>
        <p:txBody>
          <a:bodyPr>
            <a:normAutofit/>
          </a:bodyPr>
          <a:lstStyle/>
          <a:p>
            <a:r>
              <a:rPr lang="es-ES" sz="3600" dirty="0" smtClean="0"/>
              <a:t>MIRADAS DE DÍA es porque las funciones serán por las mañanas.</a:t>
            </a:r>
          </a:p>
          <a:p>
            <a:r>
              <a:rPr lang="es-ES" sz="3600" dirty="0" smtClean="0"/>
              <a:t>Está planteado para las personas que están en casa por las mañanas.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smtClean="0">
                <a:solidFill>
                  <a:srgbClr val="00B0F0"/>
                </a:solidFill>
              </a:rPr>
              <a:t>OBJETIVO</a:t>
            </a:r>
            <a:endParaRPr lang="es-ES" sz="4800" dirty="0">
              <a:solidFill>
                <a:srgbClr val="00B0F0"/>
              </a:solidFill>
            </a:endParaRPr>
          </a:p>
        </p:txBody>
      </p:sp>
      <p:sp>
        <p:nvSpPr>
          <p:cNvPr id="3" name="2 Marcador de contenido"/>
          <p:cNvSpPr>
            <a:spLocks noGrp="1"/>
          </p:cNvSpPr>
          <p:nvPr>
            <p:ph idx="1"/>
          </p:nvPr>
        </p:nvSpPr>
        <p:spPr/>
        <p:txBody>
          <a:bodyPr/>
          <a:lstStyle/>
          <a:p>
            <a:r>
              <a:rPr lang="es-ES" dirty="0" smtClean="0"/>
              <a:t>Mirar cine desde una postura crítica, diferente de la pasiva que se promueve en las televisoras comerciales</a:t>
            </a:r>
          </a:p>
          <a:p>
            <a:r>
              <a:rPr lang="es-ES" dirty="0" smtClean="0"/>
              <a:t>Conocer  las características que califiquen el cine que nos gusta.</a:t>
            </a:r>
          </a:p>
          <a:p>
            <a:r>
              <a:rPr lang="es-ES" dirty="0" smtClean="0"/>
              <a:t>Reconocer que es posible que cada individuo valore el buen cine de manera distinta.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800" dirty="0" smtClean="0"/>
              <a:t>DÌAS Y HORARIO DE PROYECCIONES</a:t>
            </a:r>
            <a:endParaRPr lang="es-ES" sz="4800" dirty="0"/>
          </a:p>
        </p:txBody>
      </p:sp>
      <p:sp>
        <p:nvSpPr>
          <p:cNvPr id="3" name="2 Marcador de contenido"/>
          <p:cNvSpPr>
            <a:spLocks noGrp="1"/>
          </p:cNvSpPr>
          <p:nvPr>
            <p:ph idx="1"/>
          </p:nvPr>
        </p:nvSpPr>
        <p:spPr/>
        <p:txBody>
          <a:bodyPr/>
          <a:lstStyle/>
          <a:p>
            <a:r>
              <a:rPr lang="es-ES" dirty="0" smtClean="0"/>
              <a:t>Las funciones se darán de 10:30 a 12:30 los viernes, pensando en las madres, pues es el último día que asisten los niños a la escuela y es menos “atareado” en sus labores.    </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793354"/>
          </a:xfrm>
        </p:spPr>
        <p:txBody>
          <a:bodyPr>
            <a:normAutofit fontScale="90000"/>
          </a:bodyPr>
          <a:lstStyle/>
          <a:p>
            <a:r>
              <a:rPr lang="es-ES" sz="4800" dirty="0" smtClean="0"/>
              <a:t>Ciclo </a:t>
            </a:r>
            <a:br>
              <a:rPr lang="es-ES" sz="4800" dirty="0" smtClean="0"/>
            </a:br>
            <a:r>
              <a:rPr lang="es-ES" sz="4800" dirty="0" smtClean="0"/>
              <a:t>Los </a:t>
            </a:r>
            <a:r>
              <a:rPr lang="es-ES" sz="4800" dirty="0" smtClean="0"/>
              <a:t>Dramas </a:t>
            </a:r>
            <a:r>
              <a:rPr lang="es-ES" sz="4800" dirty="0" smtClean="0"/>
              <a:t>de Andrea Palma</a:t>
            </a:r>
            <a:endParaRPr lang="es-ES" sz="4800" dirty="0"/>
          </a:p>
        </p:txBody>
      </p:sp>
      <p:sp>
        <p:nvSpPr>
          <p:cNvPr id="3" name="2 Marcador de contenido"/>
          <p:cNvSpPr>
            <a:spLocks noGrp="1"/>
          </p:cNvSpPr>
          <p:nvPr>
            <p:ph idx="1"/>
          </p:nvPr>
        </p:nvSpPr>
        <p:spPr>
          <a:xfrm>
            <a:off x="457200" y="2636912"/>
            <a:ext cx="8229600" cy="3817896"/>
          </a:xfrm>
        </p:spPr>
        <p:txBody>
          <a:bodyPr/>
          <a:lstStyle/>
          <a:p>
            <a:r>
              <a:rPr lang="es-ES" sz="4800" dirty="0" smtClean="0"/>
              <a:t>La Mujer del Puerto</a:t>
            </a:r>
          </a:p>
          <a:p>
            <a:r>
              <a:rPr lang="es-ES" sz="4800" dirty="0" smtClean="0"/>
              <a:t>Distinto Amanecer</a:t>
            </a:r>
          </a:p>
          <a:p>
            <a:r>
              <a:rPr lang="es-ES" sz="4800" dirty="0" smtClean="0"/>
              <a:t>Aventurera</a:t>
            </a:r>
            <a:endParaRPr lang="es-E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Ciclo Los Dramas de Andrea Palma</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70000" lnSpcReduction="20000"/>
          </a:bodyPr>
          <a:lstStyle/>
          <a:p>
            <a:r>
              <a:rPr lang="es-MX" dirty="0" smtClean="0"/>
              <a:t>El </a:t>
            </a:r>
            <a:r>
              <a:rPr lang="es-MX" dirty="0" smtClean="0"/>
              <a:t>nombre del ciclo se debe a que las primeras películas en que participó Andrea Palma fueron dramas, </a:t>
            </a:r>
            <a:r>
              <a:rPr lang="es-MX" dirty="0" smtClean="0"/>
              <a:t>algunas son: </a:t>
            </a:r>
            <a:r>
              <a:rPr lang="es-MX" dirty="0" smtClean="0"/>
              <a:t>La Mujer del Puerto en 1934, en 1943 con Distinto Amanecer y en </a:t>
            </a:r>
            <a:r>
              <a:rPr lang="es-MX" dirty="0" smtClean="0"/>
              <a:t>1949 </a:t>
            </a:r>
            <a:r>
              <a:rPr lang="es-MX" dirty="0" smtClean="0"/>
              <a:t>con Aventurera.</a:t>
            </a:r>
            <a:endParaRPr lang="es-ES" dirty="0" smtClean="0"/>
          </a:p>
          <a:p>
            <a:r>
              <a:rPr lang="es-MX" dirty="0" smtClean="0"/>
              <a:t>El objetivo es </a:t>
            </a:r>
            <a:r>
              <a:rPr lang="es-MX" dirty="0" smtClean="0"/>
              <a:t>mostrar </a:t>
            </a:r>
            <a:r>
              <a:rPr lang="es-MX" dirty="0" smtClean="0"/>
              <a:t>el trabajo de Andrea Palma en sus primeras películas, que la identifican como actriz dramática.</a:t>
            </a:r>
            <a:endParaRPr lang="es-ES" dirty="0" smtClean="0"/>
          </a:p>
          <a:p>
            <a:r>
              <a:rPr lang="es-MX" dirty="0" smtClean="0"/>
              <a:t>Analizar el argumento de sus películas, situándose en la época en que se realizaron. Son casos de mujeres que se dedican a la prostitución luego de no lograr superar malas experiencias de vida. </a:t>
            </a:r>
            <a:endParaRPr lang="es-ES" dirty="0" smtClean="0"/>
          </a:p>
          <a:p>
            <a:r>
              <a:rPr lang="es-MX" dirty="0" smtClean="0"/>
              <a:t>Observar y comentar cuestiones como la actuación, los escenarios y la fotografía.  </a:t>
            </a:r>
            <a:endParaRPr lang="es-ES" dirty="0" smtClean="0"/>
          </a:p>
          <a:p>
            <a:r>
              <a:rPr lang="es-MX" dirty="0" smtClean="0"/>
              <a:t>Actriz nacida en Durango en 1903, considerada una de las Primeras Actrices de la Época de Oro del Cine Mexicano.</a:t>
            </a:r>
            <a:endParaRPr lang="es-ES" dirty="0" smtClean="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MUJER DEL PUERTO </a:t>
            </a:r>
            <a:endParaRPr lang="es-ES" dirty="0"/>
          </a:p>
        </p:txBody>
      </p:sp>
      <p:sp>
        <p:nvSpPr>
          <p:cNvPr id="8" name="7 Marcador de contenido"/>
          <p:cNvSpPr>
            <a:spLocks noGrp="1"/>
          </p:cNvSpPr>
          <p:nvPr>
            <p:ph sz="half" idx="2"/>
          </p:nvPr>
        </p:nvSpPr>
        <p:spPr/>
        <p:txBody>
          <a:bodyPr>
            <a:normAutofit/>
          </a:bodyPr>
          <a:lstStyle/>
          <a:p>
            <a:r>
              <a:rPr lang="es-ES" sz="1800" dirty="0" smtClean="0"/>
              <a:t>FICHA TÉCNICA</a:t>
            </a:r>
          </a:p>
          <a:p>
            <a:r>
              <a:rPr lang="es-ES" sz="1600" dirty="0" smtClean="0"/>
              <a:t>Director: </a:t>
            </a:r>
            <a:r>
              <a:rPr lang="es-ES" sz="1600" dirty="0" err="1" smtClean="0"/>
              <a:t>Arcady</a:t>
            </a:r>
            <a:r>
              <a:rPr lang="es-ES" sz="1600" dirty="0" smtClean="0"/>
              <a:t> </a:t>
            </a:r>
            <a:r>
              <a:rPr lang="es-ES" sz="1600" dirty="0" err="1" smtClean="0"/>
              <a:t>Boytler</a:t>
            </a:r>
            <a:r>
              <a:rPr lang="es-ES" sz="1600" dirty="0" smtClean="0"/>
              <a:t>.</a:t>
            </a:r>
          </a:p>
          <a:p>
            <a:r>
              <a:rPr lang="es-ES" sz="1600" dirty="0" smtClean="0"/>
              <a:t>Productor: Servando C. de la Garza</a:t>
            </a:r>
          </a:p>
          <a:p>
            <a:r>
              <a:rPr lang="es-ES" sz="1600" dirty="0" smtClean="0"/>
              <a:t>Guión: Raphael Sevilla.</a:t>
            </a:r>
          </a:p>
          <a:p>
            <a:r>
              <a:rPr lang="es-ES" sz="1600" dirty="0" smtClean="0"/>
              <a:t>Música: Manuel Esperón, Max </a:t>
            </a:r>
            <a:r>
              <a:rPr lang="es-ES" sz="1600" dirty="0" err="1" smtClean="0"/>
              <a:t>Urban</a:t>
            </a:r>
            <a:r>
              <a:rPr lang="es-ES" sz="1600" dirty="0" smtClean="0"/>
              <a:t> </a:t>
            </a:r>
          </a:p>
          <a:p>
            <a:r>
              <a:rPr lang="es-ES" sz="1600" dirty="0" smtClean="0"/>
              <a:t>Fotografía: Alex Phillips.</a:t>
            </a:r>
          </a:p>
          <a:p>
            <a:r>
              <a:rPr lang="es-ES" sz="1600" dirty="0" smtClean="0"/>
              <a:t>Protagonistas: Andrea Palma, Domingo Soler, Stella Inda.</a:t>
            </a:r>
          </a:p>
          <a:p>
            <a:r>
              <a:rPr lang="es-ES" sz="1600" dirty="0" smtClean="0"/>
              <a:t>País: México.</a:t>
            </a:r>
          </a:p>
          <a:p>
            <a:r>
              <a:rPr lang="es-ES" sz="1600" dirty="0" smtClean="0"/>
              <a:t>Año: 1934.</a:t>
            </a:r>
          </a:p>
          <a:p>
            <a:r>
              <a:rPr lang="es-ES" sz="1600" dirty="0" smtClean="0"/>
              <a:t> Género: Drama</a:t>
            </a:r>
          </a:p>
          <a:p>
            <a:r>
              <a:rPr lang="es-ES" sz="1600" dirty="0" smtClean="0"/>
              <a:t>Duración: 76 min.</a:t>
            </a:r>
          </a:p>
          <a:p>
            <a:endParaRPr lang="es-ES" sz="1600" dirty="0"/>
          </a:p>
        </p:txBody>
      </p:sp>
      <p:pic>
        <p:nvPicPr>
          <p:cNvPr id="9" name="Picture 3" descr="E:\cine\la_mujer_del_puerto-527290089-large.jpg"/>
          <p:cNvPicPr>
            <a:picLocks noGrp="1" noChangeAspect="1" noChangeArrowheads="1"/>
          </p:cNvPicPr>
          <p:nvPr>
            <p:ph sz="half" idx="1"/>
          </p:nvPr>
        </p:nvPicPr>
        <p:blipFill>
          <a:blip r:embed="rId2" cstate="print"/>
          <a:srcRect/>
          <a:stretch>
            <a:fillRect/>
          </a:stretch>
        </p:blipFill>
        <p:spPr bwMode="auto">
          <a:xfrm>
            <a:off x="926940" y="1722438"/>
            <a:ext cx="3099119" cy="452596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SINOPSIS</a:t>
            </a:r>
            <a:endParaRPr lang="es-ES" dirty="0"/>
          </a:p>
        </p:txBody>
      </p:sp>
      <p:sp>
        <p:nvSpPr>
          <p:cNvPr id="3" name="2 Marcador de contenido"/>
          <p:cNvSpPr>
            <a:spLocks noGrp="1"/>
          </p:cNvSpPr>
          <p:nvPr>
            <p:ph idx="1"/>
          </p:nvPr>
        </p:nvSpPr>
        <p:spPr/>
        <p:txBody>
          <a:bodyPr/>
          <a:lstStyle/>
          <a:p>
            <a:r>
              <a:rPr lang="es-ES" dirty="0" smtClean="0"/>
              <a:t>Película basada en la novela de </a:t>
            </a:r>
            <a:r>
              <a:rPr lang="es-ES" dirty="0" err="1" smtClean="0"/>
              <a:t>Guy</a:t>
            </a:r>
            <a:r>
              <a:rPr lang="es-ES" dirty="0" smtClean="0"/>
              <a:t> de </a:t>
            </a:r>
            <a:r>
              <a:rPr lang="es-ES" dirty="0" err="1" smtClean="0"/>
              <a:t>Maupassant</a:t>
            </a:r>
            <a:r>
              <a:rPr lang="es-ES" dirty="0" smtClean="0"/>
              <a:t>, Le Port.</a:t>
            </a:r>
          </a:p>
          <a:p>
            <a:r>
              <a:rPr lang="es-ES" dirty="0" smtClean="0"/>
              <a:t>Es la historia de Rosario, una mujer que se deprime por la muerte de su padre y la traición de su novio, se muda de Córdoba al Puerto de Veracruz, allí se dedica a la prostitución y a buscar a su hermano, conoce a Alberto, un marino que resulta ser su hermano. </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DISTINTO AMANECER</a:t>
            </a:r>
            <a:endParaRPr lang="es-ES" dirty="0"/>
          </a:p>
        </p:txBody>
      </p:sp>
      <p:sp>
        <p:nvSpPr>
          <p:cNvPr id="4" name="3 Marcador de contenido"/>
          <p:cNvSpPr>
            <a:spLocks noGrp="1"/>
          </p:cNvSpPr>
          <p:nvPr>
            <p:ph sz="half" idx="2"/>
          </p:nvPr>
        </p:nvSpPr>
        <p:spPr/>
        <p:txBody>
          <a:bodyPr>
            <a:normAutofit/>
          </a:bodyPr>
          <a:lstStyle/>
          <a:p>
            <a:r>
              <a:rPr lang="es-ES" sz="1800" dirty="0" smtClean="0"/>
              <a:t>FICHA TÉCNICA</a:t>
            </a:r>
          </a:p>
          <a:p>
            <a:r>
              <a:rPr lang="es-ES" sz="1700" dirty="0" smtClean="0"/>
              <a:t>Director: Julio Bracho</a:t>
            </a:r>
          </a:p>
          <a:p>
            <a:r>
              <a:rPr lang="es-ES" sz="1700" dirty="0" smtClean="0"/>
              <a:t>Productor: Emilio Gómez </a:t>
            </a:r>
            <a:r>
              <a:rPr lang="es-ES" sz="1700" dirty="0" err="1" smtClean="0"/>
              <a:t>Muriel</a:t>
            </a:r>
            <a:r>
              <a:rPr lang="es-ES" sz="1700" dirty="0" smtClean="0"/>
              <a:t>.</a:t>
            </a:r>
          </a:p>
          <a:p>
            <a:r>
              <a:rPr lang="es-ES" sz="1700" dirty="0" smtClean="0"/>
              <a:t>Guión: Max </a:t>
            </a:r>
            <a:r>
              <a:rPr lang="es-ES" sz="1700" dirty="0" err="1" smtClean="0"/>
              <a:t>Aub</a:t>
            </a:r>
            <a:r>
              <a:rPr lang="es-ES" sz="1700" dirty="0" smtClean="0"/>
              <a:t>, Julio Bracho.</a:t>
            </a:r>
          </a:p>
          <a:p>
            <a:r>
              <a:rPr lang="es-ES" sz="1700" dirty="0" smtClean="0"/>
              <a:t>Música:  Raúl </a:t>
            </a:r>
            <a:r>
              <a:rPr lang="es-ES" sz="1700" dirty="0" err="1" smtClean="0"/>
              <a:t>Lavista</a:t>
            </a:r>
            <a:r>
              <a:rPr lang="es-ES" sz="1700" dirty="0" smtClean="0"/>
              <a:t>.</a:t>
            </a:r>
          </a:p>
          <a:p>
            <a:r>
              <a:rPr lang="es-ES" sz="1700" dirty="0" smtClean="0"/>
              <a:t>Fotografía: Gabriel Figueroa</a:t>
            </a:r>
          </a:p>
          <a:p>
            <a:r>
              <a:rPr lang="es-ES" sz="1700" dirty="0" smtClean="0"/>
              <a:t>Protagonistas: Pedro </a:t>
            </a:r>
            <a:r>
              <a:rPr lang="es-ES" sz="1700" dirty="0" err="1" smtClean="0"/>
              <a:t>Arméndariz</a:t>
            </a:r>
            <a:r>
              <a:rPr lang="es-ES" sz="1700" dirty="0" smtClean="0"/>
              <a:t>, Andrea Palma, Alberto Galán, Narciso </a:t>
            </a:r>
            <a:r>
              <a:rPr lang="es-ES" sz="1700" dirty="0" err="1" smtClean="0"/>
              <a:t>busquets</a:t>
            </a:r>
            <a:endParaRPr lang="es-ES" sz="1700" dirty="0" smtClean="0"/>
          </a:p>
          <a:p>
            <a:r>
              <a:rPr lang="es-ES" sz="1700" dirty="0" smtClean="0"/>
              <a:t>País: México.</a:t>
            </a:r>
          </a:p>
          <a:p>
            <a:r>
              <a:rPr lang="es-ES" sz="1700" dirty="0" smtClean="0"/>
              <a:t>Año: 1943</a:t>
            </a:r>
          </a:p>
          <a:p>
            <a:r>
              <a:rPr lang="es-ES" sz="1700" dirty="0" smtClean="0"/>
              <a:t>Género: Drama.</a:t>
            </a:r>
          </a:p>
          <a:p>
            <a:r>
              <a:rPr lang="es-ES" sz="1700" dirty="0" smtClean="0"/>
              <a:t>Duración: 108 min.</a:t>
            </a:r>
          </a:p>
          <a:p>
            <a:endParaRPr lang="es-ES" dirty="0"/>
          </a:p>
        </p:txBody>
      </p:sp>
      <p:pic>
        <p:nvPicPr>
          <p:cNvPr id="2050" name="Picture 2" descr="E:\cine\distinto_amanecer-771967951-large.jpg"/>
          <p:cNvPicPr>
            <a:picLocks noGrp="1" noChangeAspect="1" noChangeArrowheads="1"/>
          </p:cNvPicPr>
          <p:nvPr>
            <p:ph sz="half" idx="1"/>
          </p:nvPr>
        </p:nvPicPr>
        <p:blipFill>
          <a:blip r:embed="rId2" cstate="print"/>
          <a:srcRect/>
          <a:stretch>
            <a:fillRect/>
          </a:stretch>
        </p:blipFill>
        <p:spPr bwMode="auto">
          <a:xfrm>
            <a:off x="838102" y="1722438"/>
            <a:ext cx="3276796" cy="452596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124</TotalTime>
  <Words>715</Words>
  <Application>Microsoft Office PowerPoint</Application>
  <PresentationFormat>Presentación en pantalla (4:3)</PresentationFormat>
  <Paragraphs>67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Brío</vt:lpstr>
      <vt:lpstr>CINE CLUB  MIRADAS DE DÍA</vt:lpstr>
      <vt:lpstr>¿PORQUÉ EL NOMBRE?</vt:lpstr>
      <vt:lpstr>OBJETIVO</vt:lpstr>
      <vt:lpstr>DÌAS Y HORARIO DE PROYECCIONES</vt:lpstr>
      <vt:lpstr>Ciclo  Los Dramas de Andrea Palma</vt:lpstr>
      <vt:lpstr>Ciclo Los Dramas de Andrea Palma </vt:lpstr>
      <vt:lpstr>LA MUJER DEL PUERTO </vt:lpstr>
      <vt:lpstr>SINOPSIS</vt:lpstr>
      <vt:lpstr>DISTINTO AMANECER</vt:lpstr>
      <vt:lpstr>SINOPSIS</vt:lpstr>
      <vt:lpstr>AVENTURERA</vt:lpstr>
      <vt:lpstr>SINOPSIS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CINE CLUB  MIRADAS DE DÍA</dc:title>
  <dc:creator>VO</dc:creator>
  <cp:lastModifiedBy>VO</cp:lastModifiedBy>
  <cp:revision>20</cp:revision>
  <dcterms:created xsi:type="dcterms:W3CDTF">2018-12-07T05:13:49Z</dcterms:created>
  <dcterms:modified xsi:type="dcterms:W3CDTF">2018-12-07T07:20:06Z</dcterms:modified>
</cp:coreProperties>
</file>