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4997-F004-C840-ADBE-192ACC54437E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31B4-C5AA-E54E-BC32-93FBAD7B503D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Cine club los superh</a:t>
            </a:r>
            <a:r>
              <a:rPr lang="es-ES_tradnl" dirty="0" smtClean="0"/>
              <a:t>éroes de Marvel</a:t>
            </a:r>
            <a:endParaRPr lang="es-ES_tradnl" dirty="0"/>
          </a:p>
        </p:txBody>
      </p:sp>
      <p:pic>
        <p:nvPicPr>
          <p:cNvPr id="4" name="Marcador de contenido 3" descr="peliculas-marvel-1525784409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996" b="-4996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Cine Club Los s</a:t>
            </a:r>
            <a:r>
              <a:rPr lang="es-ES_tradnl" dirty="0" smtClean="0"/>
              <a:t>ú</a:t>
            </a:r>
            <a:r>
              <a:rPr lang="es-ES_tradnl" dirty="0" smtClean="0"/>
              <a:t>per h</a:t>
            </a:r>
            <a:r>
              <a:rPr lang="es-ES_tradnl" dirty="0" smtClean="0"/>
              <a:t>éroes de Marvel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14238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s-ES_tradnl" dirty="0" smtClean="0"/>
              <a:t>El Objetivo de este cineclub es enfocar al cin</a:t>
            </a:r>
            <a:r>
              <a:rPr lang="es-ES_tradnl" dirty="0" smtClean="0"/>
              <a:t>éfilo sobre los héroes y antihéroes que surgidos del Cómic tomaron vida en la pantalla grande.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Proyectaremos 6 pel</a:t>
            </a:r>
            <a:r>
              <a:rPr lang="es-ES_tradnl" dirty="0" smtClean="0"/>
              <a:t>ículas de Marvel</a:t>
            </a:r>
          </a:p>
          <a:p>
            <a:r>
              <a:rPr lang="es-ES_tradnl" dirty="0" smtClean="0"/>
              <a:t>Capit</a:t>
            </a:r>
            <a:r>
              <a:rPr lang="es-ES_tradnl" dirty="0" smtClean="0"/>
              <a:t>á</a:t>
            </a:r>
            <a:r>
              <a:rPr lang="es-ES_tradnl" dirty="0" smtClean="0"/>
              <a:t>n Am</a:t>
            </a:r>
            <a:r>
              <a:rPr lang="es-ES_tradnl" dirty="0" smtClean="0"/>
              <a:t>érica el primer vengador</a:t>
            </a:r>
          </a:p>
          <a:p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endParaRPr lang="es-ES_tradnl" dirty="0" smtClean="0"/>
          </a:p>
          <a:p>
            <a:r>
              <a:rPr lang="es-ES_tradnl" dirty="0" smtClean="0"/>
              <a:t>El </a:t>
            </a:r>
            <a:r>
              <a:rPr lang="es-ES_tradnl" dirty="0" err="1" smtClean="0"/>
              <a:t>Increible</a:t>
            </a:r>
            <a:r>
              <a:rPr lang="es-ES_tradnl" dirty="0" smtClean="0"/>
              <a:t> Hulk</a:t>
            </a:r>
          </a:p>
          <a:p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r>
              <a:rPr lang="es-ES_tradnl" dirty="0" smtClean="0"/>
              <a:t> 2</a:t>
            </a:r>
          </a:p>
          <a:p>
            <a:r>
              <a:rPr lang="es-ES_tradnl" dirty="0" smtClean="0"/>
              <a:t>Los vengadores</a:t>
            </a:r>
          </a:p>
          <a:p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r>
              <a:rPr lang="es-ES_tradnl" dirty="0" smtClean="0"/>
              <a:t> 3</a:t>
            </a:r>
          </a:p>
          <a:p>
            <a:r>
              <a:rPr lang="es-ES_tradnl" dirty="0" smtClean="0"/>
              <a:t>Las funciones de Los súper héroes Marvel serán los viernes 14, 21 y 28 de </a:t>
            </a:r>
            <a:r>
              <a:rPr lang="es-ES_tradnl" dirty="0" err="1" smtClean="0"/>
              <a:t>Septiembre,y</a:t>
            </a:r>
            <a:r>
              <a:rPr lang="es-ES_tradnl" dirty="0" smtClean="0"/>
              <a:t>  5, 12 y 19 de Octubre. Las funciones serán a las 4 de la tarde, pues el publico objetivo son los niños y adolescentes entre 5 y 13 años </a:t>
            </a:r>
            <a:r>
              <a:rPr lang="es-ES_tradnl" dirty="0" smtClean="0"/>
              <a:t>, para que terminen las funciones antes de anochecer y regresen los niños a sus casas con seguridad.</a:t>
            </a:r>
          </a:p>
          <a:p>
            <a:r>
              <a:rPr lang="es-ES_tradnl" dirty="0" smtClean="0"/>
              <a:t>Este sector requiere una oferta de entretenimiento despu</a:t>
            </a:r>
            <a:r>
              <a:rPr lang="es-ES_tradnl" dirty="0" smtClean="0"/>
              <a:t>é</a:t>
            </a:r>
            <a:r>
              <a:rPr lang="es-ES_tradnl" dirty="0" smtClean="0"/>
              <a:t>s de que toda la semana ha trabajado en la escuela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 smtClean="0"/>
          </a:p>
          <a:p>
            <a:r>
              <a:rPr lang="es-ES_tradnl" dirty="0" smtClean="0"/>
              <a:t>Toda la Informaci</a:t>
            </a:r>
            <a:r>
              <a:rPr lang="es-ES_tradnl" dirty="0" smtClean="0"/>
              <a:t>ón e imágenes de este proyecto fueron tomados de </a:t>
            </a:r>
            <a:r>
              <a:rPr lang="es-ES_tradnl" dirty="0" smtClean="0"/>
              <a:t> Wikipedia la enciclopedia libre</a:t>
            </a:r>
            <a:endParaRPr lang="es-ES_trad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5370" y="460572"/>
            <a:ext cx="8233438" cy="821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dirty="0" smtClean="0"/>
              <a:t>Capit</a:t>
            </a:r>
            <a:r>
              <a:rPr lang="es-ES_tradnl" sz="3200" dirty="0" smtClean="0"/>
              <a:t>án América: El Primer Vengador</a:t>
            </a:r>
            <a:endParaRPr lang="es-ES_tradnl" sz="3200" dirty="0" smtClean="0"/>
          </a:p>
          <a:p>
            <a:r>
              <a:rPr lang="es-ES_tradnl" sz="1600" dirty="0" smtClean="0"/>
              <a:t>Tras tres meses de someterse a un programa de entrenamiento físico y táctico, encomiendan a Steve Rogers su primera misión como Capitán América. Armado con un escudo indestructible, emprende la guerra contra la perversa organización HYDRA.</a:t>
            </a:r>
          </a:p>
          <a:p>
            <a:r>
              <a:rPr lang="es-ES_tradnl" sz="1600" dirty="0" smtClean="0"/>
              <a:t>Fecha de estreno: 29 de julio de 2011 (México)</a:t>
            </a:r>
          </a:p>
          <a:p>
            <a:r>
              <a:rPr lang="es-ES_tradnl" sz="1600" dirty="0" smtClean="0"/>
              <a:t>Director: Joe Johnston</a:t>
            </a:r>
          </a:p>
          <a:p>
            <a:r>
              <a:rPr lang="es-ES_tradnl" sz="1600" dirty="0" smtClean="0"/>
              <a:t>Año: 2011</a:t>
            </a:r>
          </a:p>
          <a:p>
            <a:r>
              <a:rPr lang="es-ES_tradnl" sz="1600" dirty="0" smtClean="0"/>
              <a:t>Historia de: Jack </a:t>
            </a:r>
            <a:r>
              <a:rPr lang="es-ES_tradnl" sz="1600" dirty="0" err="1" smtClean="0"/>
              <a:t>Kirby</a:t>
            </a:r>
            <a:r>
              <a:rPr lang="es-ES_tradnl" sz="1600" dirty="0" smtClean="0"/>
              <a:t>, Joe Simon</a:t>
            </a:r>
          </a:p>
          <a:p>
            <a:r>
              <a:rPr lang="es-ES_tradnl" sz="1600" dirty="0" smtClean="0"/>
              <a:t>Reparto</a:t>
            </a:r>
          </a:p>
          <a:p>
            <a:r>
              <a:rPr lang="es-ES_tradnl" sz="1600" dirty="0" smtClean="0"/>
              <a:t>Chris Evans</a:t>
            </a:r>
          </a:p>
          <a:p>
            <a:r>
              <a:rPr lang="es-ES_tradnl" sz="1600" dirty="0" smtClean="0"/>
              <a:t>Capitán América</a:t>
            </a:r>
          </a:p>
          <a:p>
            <a:r>
              <a:rPr lang="es-ES_tradnl" sz="1600" dirty="0" smtClean="0"/>
              <a:t>Sebastian Stan</a:t>
            </a:r>
          </a:p>
          <a:p>
            <a:r>
              <a:rPr lang="es-ES_tradnl" sz="1600" dirty="0" err="1" smtClean="0"/>
              <a:t>Bucky</a:t>
            </a:r>
            <a:r>
              <a:rPr lang="es-ES_tradnl" sz="1600" dirty="0" smtClean="0"/>
              <a:t> Barnes, </a:t>
            </a:r>
            <a:r>
              <a:rPr lang="es-ES_tradnl" sz="1600" dirty="0" err="1" smtClean="0"/>
              <a:t>Bucky</a:t>
            </a:r>
            <a:endParaRPr lang="es-ES_tradnl" sz="1600" dirty="0" smtClean="0"/>
          </a:p>
          <a:p>
            <a:r>
              <a:rPr lang="es-ES_tradnl" sz="1600" dirty="0" err="1" smtClean="0"/>
              <a:t>Hayley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Atwell</a:t>
            </a:r>
            <a:endParaRPr lang="es-ES_tradnl" sz="1600" dirty="0" smtClean="0"/>
          </a:p>
          <a:p>
            <a:r>
              <a:rPr lang="es-ES_tradnl" sz="1600" dirty="0" smtClean="0"/>
              <a:t>Peggy Carter</a:t>
            </a:r>
          </a:p>
          <a:p>
            <a:r>
              <a:rPr lang="es-ES_tradnl" sz="1600" dirty="0" smtClean="0"/>
              <a:t>Informaci</a:t>
            </a:r>
            <a:r>
              <a:rPr lang="es-ES_tradnl" sz="1600" dirty="0" smtClean="0"/>
              <a:t>ón e imágenes obtenidas en //</a:t>
            </a:r>
            <a:r>
              <a:rPr lang="es-ES_tradnl" sz="1600" dirty="0" err="1" smtClean="0"/>
              <a:t>es.wikipedia</a:t>
            </a:r>
            <a:endParaRPr lang="es-ES_tradnl" sz="1600" dirty="0" smtClean="0"/>
          </a:p>
          <a:p>
            <a:r>
              <a:rPr lang="es-ES_tradnl" sz="1600" dirty="0" smtClean="0"/>
              <a:t>.</a:t>
            </a:r>
            <a:r>
              <a:rPr lang="es-ES_tradnl" sz="1600" dirty="0" err="1" smtClean="0"/>
              <a:t>org</a:t>
            </a:r>
            <a:r>
              <a:rPr lang="es-ES_tradnl" sz="1600" dirty="0" smtClean="0"/>
              <a:t>/</a:t>
            </a:r>
            <a:r>
              <a:rPr lang="es-ES_tradnl" sz="1600" dirty="0" err="1" smtClean="0"/>
              <a:t>wiki</a:t>
            </a:r>
            <a:r>
              <a:rPr lang="es-ES_tradnl" sz="1600" dirty="0" smtClean="0"/>
              <a:t>/</a:t>
            </a:r>
            <a:r>
              <a:rPr lang="es-ES_tradnl" sz="1600" dirty="0" err="1" smtClean="0"/>
              <a:t>Capitán_América</a:t>
            </a:r>
            <a:r>
              <a:rPr lang="es-ES_tradnl" sz="1600" dirty="0" smtClean="0"/>
              <a:t>:_</a:t>
            </a:r>
            <a:r>
              <a:rPr lang="es-ES_tradnl" sz="1600" dirty="0" err="1" smtClean="0"/>
              <a:t>el_primer_vengador</a:t>
            </a:r>
            <a:r>
              <a:rPr lang="es-ES_tradnl" sz="1600" dirty="0" smtClean="0"/>
              <a:t> </a:t>
            </a:r>
            <a:endParaRPr lang="es-ES_tradnl" sz="1600" dirty="0" smtClean="0"/>
          </a:p>
          <a:p>
            <a:endParaRPr lang="es-ES_tradnl" sz="2400" dirty="0" smtClean="0"/>
          </a:p>
          <a:p>
            <a:r>
              <a:rPr lang="es-ES_tradnl" sz="2400" b="1" dirty="0" smtClean="0"/>
              <a:t>Viernes 14 de Septiembre</a:t>
            </a:r>
          </a:p>
          <a:p>
            <a:endParaRPr lang="es-ES_tradnl" sz="2400" b="1" dirty="0" smtClean="0"/>
          </a:p>
          <a:p>
            <a:r>
              <a:rPr lang="es-ES_tradnl" sz="2400" b="1" dirty="0" smtClean="0"/>
              <a:t>4:00 </a:t>
            </a:r>
            <a:r>
              <a:rPr lang="es-ES_tradnl" sz="2400" b="1" dirty="0" err="1" smtClean="0"/>
              <a:t>pm</a:t>
            </a:r>
            <a:r>
              <a:rPr lang="es-ES_tradnl" sz="2400" b="1" dirty="0" smtClean="0"/>
              <a:t>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5" name="Imagen 4" descr="img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386" y="2254976"/>
            <a:ext cx="2721221" cy="4253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70416" y="390790"/>
            <a:ext cx="2616384" cy="5735374"/>
          </a:xfrm>
        </p:spPr>
        <p:txBody>
          <a:bodyPr/>
          <a:lstStyle/>
          <a:p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Imagen 3" descr="imgr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15" y="1297375"/>
            <a:ext cx="2026853" cy="368518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2302" y="390790"/>
            <a:ext cx="4831039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 smtClean="0"/>
              <a:t>I</a:t>
            </a:r>
            <a:r>
              <a:rPr lang="es-ES_tradnl" b="1" dirty="0" err="1" smtClean="0"/>
              <a:t>ron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Man</a:t>
            </a:r>
            <a:r>
              <a:rPr lang="es-ES_tradnl" dirty="0" smtClean="0"/>
              <a:t>, es un superhéroe de Marvel </a:t>
            </a:r>
            <a:r>
              <a:rPr lang="es-ES_tradnl" dirty="0" err="1" smtClean="0"/>
              <a:t>Comics</a:t>
            </a:r>
            <a:r>
              <a:rPr lang="es-ES_tradnl" dirty="0" smtClean="0"/>
              <a:t>. Tras el apodo se encuentra el famoso multimillonario Anthony Edward </a:t>
            </a:r>
            <a:r>
              <a:rPr lang="es-ES_tradnl" dirty="0" err="1" smtClean="0"/>
              <a:t>Stark</a:t>
            </a:r>
            <a:r>
              <a:rPr lang="es-ES_tradnl" dirty="0" smtClean="0"/>
              <a:t>, mas conocido como Tony </a:t>
            </a:r>
            <a:r>
              <a:rPr lang="es-ES_tradnl" dirty="0" err="1" smtClean="0"/>
              <a:t>Stark</a:t>
            </a:r>
            <a:r>
              <a:rPr lang="es-ES_tradnl" dirty="0" smtClean="0"/>
              <a:t>, Wikipedia</a:t>
            </a:r>
          </a:p>
          <a:p>
            <a:r>
              <a:rPr lang="es-ES_tradnl" dirty="0" smtClean="0"/>
              <a:t>Nombre original: Anthony Edward </a:t>
            </a:r>
            <a:r>
              <a:rPr lang="es-ES_tradnl" dirty="0" err="1" smtClean="0"/>
              <a:t>Stark</a:t>
            </a:r>
            <a:endParaRPr lang="es-ES_tradnl" dirty="0" smtClean="0"/>
          </a:p>
          <a:p>
            <a:r>
              <a:rPr lang="es-ES_tradnl" dirty="0" smtClean="0"/>
              <a:t>Estatura: 1,85 </a:t>
            </a:r>
            <a:r>
              <a:rPr lang="es-ES_tradnl" dirty="0" err="1" smtClean="0"/>
              <a:t>m</a:t>
            </a:r>
            <a:r>
              <a:rPr lang="es-ES_tradnl" dirty="0" smtClean="0"/>
              <a:t> (6 </a:t>
            </a:r>
            <a:r>
              <a:rPr lang="es-ES_tradnl" dirty="0" err="1" smtClean="0"/>
              <a:t>ft</a:t>
            </a:r>
            <a:r>
              <a:rPr lang="es-ES_tradnl" dirty="0" smtClean="0"/>
              <a:t> 1 in); 1,98 </a:t>
            </a:r>
            <a:r>
              <a:rPr lang="es-ES_tradnl" dirty="0" err="1" smtClean="0"/>
              <a:t>m</a:t>
            </a:r>
            <a:r>
              <a:rPr lang="es-ES_tradnl" dirty="0" smtClean="0"/>
              <a:t> (6 </a:t>
            </a:r>
            <a:r>
              <a:rPr lang="es-ES_tradnl" dirty="0" err="1" smtClean="0"/>
              <a:t>ft</a:t>
            </a:r>
            <a:r>
              <a:rPr lang="es-ES_tradnl" dirty="0" smtClean="0"/>
              <a:t> 6 in) (Con armadura)</a:t>
            </a:r>
          </a:p>
          <a:p>
            <a:r>
              <a:rPr lang="es-ES_tradnl" dirty="0" smtClean="0"/>
              <a:t>Primera aparición: Tales </a:t>
            </a:r>
            <a:r>
              <a:rPr lang="es-ES_tradnl" dirty="0" err="1" smtClean="0"/>
              <a:t>of</a:t>
            </a:r>
            <a:r>
              <a:rPr lang="es-ES_tradnl" dirty="0" smtClean="0"/>
              <a:t> Suspense # 39 (marzo de 1963)</a:t>
            </a:r>
          </a:p>
          <a:p>
            <a:r>
              <a:rPr lang="es-ES_tradnl" dirty="0" smtClean="0"/>
              <a:t>Color de ojos: Café (Azules en el cómic)</a:t>
            </a:r>
          </a:p>
          <a:p>
            <a:r>
              <a:rPr lang="es-ES_tradnl" dirty="0" smtClean="0"/>
              <a:t>Parejas: Pepper </a:t>
            </a:r>
            <a:r>
              <a:rPr lang="es-ES_tradnl" dirty="0" err="1" smtClean="0"/>
              <a:t>Potts</a:t>
            </a:r>
            <a:r>
              <a:rPr lang="es-ES_tradnl" dirty="0" smtClean="0"/>
              <a:t>, Emma </a:t>
            </a:r>
            <a:r>
              <a:rPr lang="es-ES_tradnl" dirty="0" err="1" smtClean="0"/>
              <a:t>Frost</a:t>
            </a:r>
            <a:r>
              <a:rPr lang="es-ES_tradnl" dirty="0" smtClean="0"/>
              <a:t>, </a:t>
            </a:r>
            <a:r>
              <a:rPr lang="es-ES_tradnl" dirty="0" err="1" smtClean="0"/>
              <a:t>Rumiko</a:t>
            </a:r>
            <a:r>
              <a:rPr lang="es-ES_tradnl" dirty="0" smtClean="0"/>
              <a:t> </a:t>
            </a:r>
            <a:r>
              <a:rPr lang="es-ES_tradnl" dirty="0" err="1" smtClean="0"/>
              <a:t>Fujikawa</a:t>
            </a:r>
            <a:r>
              <a:rPr lang="es-ES_tradnl" dirty="0" smtClean="0"/>
              <a:t>, </a:t>
            </a:r>
            <a:r>
              <a:rPr lang="es-ES_tradnl" dirty="0" err="1" smtClean="0"/>
              <a:t>Bethany</a:t>
            </a:r>
            <a:r>
              <a:rPr lang="es-ES_tradnl" dirty="0" smtClean="0"/>
              <a:t> Cabe, Madame Máscara</a:t>
            </a:r>
          </a:p>
          <a:p>
            <a:r>
              <a:rPr lang="es-ES_tradnl" dirty="0" smtClean="0"/>
              <a:t>Interpretado por</a:t>
            </a:r>
          </a:p>
          <a:p>
            <a:r>
              <a:rPr lang="es-ES_tradnl" dirty="0" smtClean="0"/>
              <a:t>Robert Downey Jr. (</a:t>
            </a:r>
            <a:r>
              <a:rPr lang="es-ES_tradnl" dirty="0" err="1" smtClean="0"/>
              <a:t>Avengers</a:t>
            </a:r>
            <a:r>
              <a:rPr lang="es-ES_tradnl" dirty="0" smtClean="0"/>
              <a:t>: </a:t>
            </a:r>
            <a:r>
              <a:rPr lang="es-ES_tradnl" dirty="0" err="1" smtClean="0"/>
              <a:t>Infinity</a:t>
            </a:r>
            <a:r>
              <a:rPr lang="es-ES_tradnl" dirty="0" smtClean="0"/>
              <a:t> </a:t>
            </a:r>
            <a:r>
              <a:rPr lang="es-ES_tradnl" dirty="0" err="1" smtClean="0"/>
              <a:t>War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Robert Downey Jr.</a:t>
            </a:r>
          </a:p>
          <a:p>
            <a:r>
              <a:rPr lang="es-ES_tradnl" dirty="0" err="1" smtClean="0"/>
              <a:t>Avengers</a:t>
            </a:r>
            <a:r>
              <a:rPr lang="es-ES_tradnl" dirty="0" smtClean="0"/>
              <a:t>: </a:t>
            </a:r>
            <a:r>
              <a:rPr lang="es-ES_tradnl" dirty="0" err="1" smtClean="0"/>
              <a:t>Infinity</a:t>
            </a:r>
            <a:r>
              <a:rPr lang="es-ES_tradnl" dirty="0" smtClean="0"/>
              <a:t> </a:t>
            </a:r>
            <a:r>
              <a:rPr lang="es-ES_tradnl" dirty="0" err="1" smtClean="0"/>
              <a:t>War</a:t>
            </a:r>
            <a:endParaRPr lang="es-ES_tradnl" dirty="0" smtClean="0"/>
          </a:p>
          <a:p>
            <a:r>
              <a:rPr lang="es-ES_tradnl" dirty="0" err="1" smtClean="0"/>
              <a:t>Adrian</a:t>
            </a:r>
            <a:r>
              <a:rPr lang="es-ES_tradnl" dirty="0" smtClean="0"/>
              <a:t> </a:t>
            </a:r>
            <a:r>
              <a:rPr lang="es-ES_tradnl" dirty="0" err="1" smtClean="0"/>
              <a:t>Petriw</a:t>
            </a:r>
            <a:endParaRPr lang="es-ES_tradnl" dirty="0" smtClean="0"/>
          </a:p>
          <a:p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r>
              <a:rPr lang="es-ES_tradnl" dirty="0" smtClean="0"/>
              <a:t>: </a:t>
            </a:r>
            <a:r>
              <a:rPr lang="es-ES_tradnl" dirty="0" err="1" smtClean="0"/>
              <a:t>Armored</a:t>
            </a:r>
            <a:r>
              <a:rPr lang="es-ES_tradnl" dirty="0" smtClean="0"/>
              <a:t> </a:t>
            </a:r>
            <a:r>
              <a:rPr lang="es-ES_tradnl" dirty="0" err="1" smtClean="0"/>
              <a:t>Adventures</a:t>
            </a:r>
            <a:endParaRPr lang="es-ES_tradnl" dirty="0" smtClean="0"/>
          </a:p>
          <a:p>
            <a:r>
              <a:rPr lang="es-ES_tradnl" dirty="0" err="1" smtClean="0"/>
              <a:t>Davin</a:t>
            </a:r>
            <a:r>
              <a:rPr lang="es-ES_tradnl" dirty="0" smtClean="0"/>
              <a:t> Ransom</a:t>
            </a:r>
          </a:p>
          <a:p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r>
              <a:rPr lang="es-ES_tradnl" dirty="0" smtClean="0"/>
              <a:t> 2        </a:t>
            </a:r>
          </a:p>
          <a:p>
            <a:pPr algn="r"/>
            <a:r>
              <a:rPr lang="es-ES_tradnl" b="1" dirty="0" smtClean="0"/>
              <a:t>Viernes 21 de Septiembre</a:t>
            </a:r>
          </a:p>
          <a:p>
            <a:pPr algn="r"/>
            <a:endParaRPr lang="es-ES_tradnl" b="1" dirty="0" smtClean="0"/>
          </a:p>
          <a:p>
            <a:pPr algn="r"/>
            <a:r>
              <a:rPr lang="es-ES_tradnl" b="1" dirty="0" smtClean="0"/>
              <a:t>4:00 </a:t>
            </a:r>
            <a:r>
              <a:rPr lang="es-ES_tradnl" b="1" dirty="0" err="1" smtClean="0"/>
              <a:t>pm</a:t>
            </a:r>
            <a:r>
              <a:rPr lang="es-ES_tradnl" b="1" dirty="0" smtClean="0"/>
              <a:t>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0037" y="474345"/>
            <a:ext cx="4323963" cy="498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ángulo 6"/>
          <p:cNvSpPr/>
          <p:nvPr/>
        </p:nvSpPr>
        <p:spPr>
          <a:xfrm>
            <a:off x="655269" y="474345"/>
            <a:ext cx="4572000" cy="68634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_tradnl" sz="1600" dirty="0" smtClean="0"/>
          </a:p>
          <a:p>
            <a:r>
              <a:rPr lang="es-ES_tradnl" sz="1600" dirty="0" smtClean="0"/>
              <a:t>Bruce Banner busca una cura para su aflicción mientras intenta evitar ser capturado por un enemigo.</a:t>
            </a:r>
          </a:p>
          <a:p>
            <a:r>
              <a:rPr lang="es-ES_tradnl" sz="1600" dirty="0" smtClean="0"/>
              <a:t>Fecha de estreno: 13 de junio de 2008 (México)</a:t>
            </a:r>
          </a:p>
          <a:p>
            <a:r>
              <a:rPr lang="es-ES_tradnl" sz="1600" dirty="0" smtClean="0"/>
              <a:t>Director: Louis </a:t>
            </a:r>
            <a:r>
              <a:rPr lang="es-ES_tradnl" sz="1600" dirty="0" err="1" smtClean="0"/>
              <a:t>Leterrier</a:t>
            </a:r>
            <a:endParaRPr lang="es-ES_tradnl" sz="1600" dirty="0" smtClean="0"/>
          </a:p>
          <a:p>
            <a:r>
              <a:rPr lang="es-ES_tradnl" sz="1600" dirty="0" smtClean="0"/>
              <a:t>Año: 2008</a:t>
            </a:r>
          </a:p>
          <a:p>
            <a:r>
              <a:rPr lang="es-ES_tradnl" sz="1600" dirty="0" smtClean="0"/>
              <a:t>Recaudación: 263,4 millones USD</a:t>
            </a:r>
          </a:p>
          <a:p>
            <a:r>
              <a:rPr lang="es-ES_tradnl" sz="1600" dirty="0" smtClean="0"/>
              <a:t>Música compuesta por: Craig Armstrong</a:t>
            </a:r>
          </a:p>
          <a:p>
            <a:r>
              <a:rPr lang="es-ES_tradnl" sz="1600" dirty="0" smtClean="0"/>
              <a:t>Reparto</a:t>
            </a:r>
          </a:p>
          <a:p>
            <a:r>
              <a:rPr lang="es-ES_tradnl" sz="1600" dirty="0" smtClean="0"/>
              <a:t>Ver 15 más</a:t>
            </a:r>
          </a:p>
          <a:p>
            <a:r>
              <a:rPr lang="es-ES_tradnl" sz="1600" dirty="0" smtClean="0"/>
              <a:t>Edward Norton (Bruce Banner)</a:t>
            </a:r>
          </a:p>
          <a:p>
            <a:r>
              <a:rPr lang="es-ES_tradnl" sz="1600" dirty="0" smtClean="0"/>
              <a:t>Edward Norton</a:t>
            </a:r>
          </a:p>
          <a:p>
            <a:r>
              <a:rPr lang="es-ES_tradnl" sz="1600" dirty="0" smtClean="0"/>
              <a:t>Bruce Banner</a:t>
            </a:r>
          </a:p>
          <a:p>
            <a:r>
              <a:rPr lang="es-ES_tradnl" sz="1600" dirty="0" err="1" smtClean="0"/>
              <a:t>Lou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Ferrigno</a:t>
            </a:r>
            <a:r>
              <a:rPr lang="es-ES_tradnl" sz="1600" dirty="0" smtClean="0"/>
              <a:t> (Bruce Banner, Guardia de seguridad)</a:t>
            </a:r>
          </a:p>
          <a:p>
            <a:r>
              <a:rPr lang="es-ES_tradnl" sz="1600" dirty="0" err="1" smtClean="0"/>
              <a:t>Lou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Ferrigno</a:t>
            </a:r>
            <a:endParaRPr lang="es-ES_tradnl" sz="1600" dirty="0" smtClean="0"/>
          </a:p>
          <a:p>
            <a:r>
              <a:rPr lang="es-ES_tradnl" sz="1600" dirty="0" smtClean="0"/>
              <a:t>Bruce Banner, Guardia de seguridad</a:t>
            </a:r>
          </a:p>
          <a:p>
            <a:r>
              <a:rPr lang="es-ES_tradnl" sz="1600" dirty="0" err="1" smtClean="0"/>
              <a:t>Liv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Tyler</a:t>
            </a:r>
            <a:r>
              <a:rPr lang="es-ES_tradnl" sz="1600" dirty="0" smtClean="0"/>
              <a:t> (Betty Ross)</a:t>
            </a:r>
          </a:p>
          <a:p>
            <a:r>
              <a:rPr lang="es-ES_tradnl" sz="1600" dirty="0" err="1" smtClean="0"/>
              <a:t>Liv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Tyler</a:t>
            </a:r>
            <a:endParaRPr lang="es-ES_tradnl" sz="1600" dirty="0" smtClean="0"/>
          </a:p>
          <a:p>
            <a:r>
              <a:rPr lang="es-ES_tradnl" sz="1600" dirty="0" smtClean="0"/>
              <a:t>Betty Ross</a:t>
            </a:r>
            <a:endParaRPr lang="es-ES_tradnl" sz="2400" dirty="0"/>
          </a:p>
          <a:p>
            <a:pPr algn="r"/>
            <a:r>
              <a:rPr lang="es-ES_tradnl" sz="2400" b="1" dirty="0" smtClean="0"/>
              <a:t>Viernes 28 de Septiembre</a:t>
            </a:r>
          </a:p>
          <a:p>
            <a:pPr algn="r"/>
            <a:endParaRPr lang="es-ES_tradnl" sz="2400" b="1" dirty="0" smtClean="0"/>
          </a:p>
          <a:p>
            <a:pPr algn="r"/>
            <a:r>
              <a:rPr lang="es-ES_tradnl" sz="2400" b="1" dirty="0" smtClean="0"/>
              <a:t>4:00 </a:t>
            </a:r>
            <a:r>
              <a:rPr lang="es-ES_tradnl" sz="2400" b="1" dirty="0" err="1" smtClean="0"/>
              <a:t>pm</a:t>
            </a:r>
            <a:r>
              <a:rPr lang="es-ES_tradnl" sz="2400" b="1" dirty="0" smtClean="0"/>
              <a:t>.</a:t>
            </a:r>
          </a:p>
          <a:p>
            <a:endParaRPr lang="es-ES_tradnl" sz="1600" dirty="0" smtClean="0"/>
          </a:p>
          <a:p>
            <a:endParaRPr lang="es-ES_tradnl" sz="1600" dirty="0"/>
          </a:p>
          <a:p>
            <a:endParaRPr lang="es-ES_tradnl" sz="1600" dirty="0"/>
          </a:p>
        </p:txBody>
      </p:sp>
      <p:sp>
        <p:nvSpPr>
          <p:cNvPr id="8" name="Rectángulo 7"/>
          <p:cNvSpPr/>
          <p:nvPr/>
        </p:nvSpPr>
        <p:spPr>
          <a:xfrm>
            <a:off x="2534037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2400" b="1" dirty="0" smtClean="0"/>
              <a:t>Hulk. El Hombre </a:t>
            </a:r>
            <a:r>
              <a:rPr lang="es-ES_tradnl" sz="2400" b="1" dirty="0" err="1" smtClean="0"/>
              <a:t>Increible</a:t>
            </a:r>
            <a:endParaRPr lang="es-ES_tradnl" sz="24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2303" y="586184"/>
            <a:ext cx="4370525" cy="6001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dirty="0" smtClean="0"/>
              <a:t>IRON MAN 2</a:t>
            </a:r>
          </a:p>
          <a:p>
            <a:r>
              <a:rPr lang="es-ES_tradnl" dirty="0" smtClean="0"/>
              <a:t>Con el mundo ahora consciente de que él es </a:t>
            </a:r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r>
              <a:rPr lang="es-ES_tradnl" dirty="0" smtClean="0"/>
              <a:t>, el millonario inventor Tony </a:t>
            </a:r>
            <a:r>
              <a:rPr lang="es-ES_tradnl" dirty="0" err="1" smtClean="0"/>
              <a:t>Stark</a:t>
            </a:r>
            <a:r>
              <a:rPr lang="es-ES_tradnl" dirty="0" smtClean="0"/>
              <a:t> debe forjar nuevas alianzas y confrontar a un enemigo nuevo y poderoso.</a:t>
            </a:r>
          </a:p>
          <a:p>
            <a:r>
              <a:rPr lang="es-ES_tradnl" dirty="0" smtClean="0"/>
              <a:t>Fecha de estreno: 30 de abril de 2010 (México)</a:t>
            </a:r>
          </a:p>
          <a:p>
            <a:r>
              <a:rPr lang="es-ES_tradnl" dirty="0" smtClean="0"/>
              <a:t>Director: Jon </a:t>
            </a:r>
            <a:r>
              <a:rPr lang="es-ES_tradnl" dirty="0" err="1" smtClean="0"/>
              <a:t>Favreau</a:t>
            </a:r>
            <a:endParaRPr lang="es-ES_tradnl" dirty="0" smtClean="0"/>
          </a:p>
          <a:p>
            <a:r>
              <a:rPr lang="es-ES_tradnl" dirty="0" smtClean="0"/>
              <a:t>Año: 2010</a:t>
            </a:r>
          </a:p>
          <a:p>
            <a:r>
              <a:rPr lang="es-ES_tradnl" dirty="0" smtClean="0"/>
              <a:t>Canción destacada: </a:t>
            </a:r>
            <a:r>
              <a:rPr lang="es-ES_tradnl" dirty="0" err="1" smtClean="0"/>
              <a:t>Shoot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Thrill</a:t>
            </a:r>
            <a:endParaRPr lang="es-ES_tradnl" dirty="0" smtClean="0"/>
          </a:p>
          <a:p>
            <a:r>
              <a:rPr lang="es-ES_tradnl" dirty="0" smtClean="0"/>
              <a:t>Reparto</a:t>
            </a:r>
          </a:p>
          <a:p>
            <a:r>
              <a:rPr lang="es-ES_tradnl" dirty="0" smtClean="0"/>
              <a:t>Jon </a:t>
            </a:r>
            <a:r>
              <a:rPr lang="es-ES_tradnl" dirty="0" err="1" smtClean="0"/>
              <a:t>Favreau</a:t>
            </a:r>
            <a:endParaRPr lang="es-ES_tradnl" dirty="0" smtClean="0"/>
          </a:p>
          <a:p>
            <a:r>
              <a:rPr lang="es-ES_tradnl" dirty="0" err="1" smtClean="0"/>
              <a:t>Happy</a:t>
            </a:r>
            <a:r>
              <a:rPr lang="es-ES_tradnl" dirty="0" smtClean="0"/>
              <a:t> </a:t>
            </a:r>
            <a:r>
              <a:rPr lang="es-ES_tradnl" dirty="0" err="1" smtClean="0"/>
              <a:t>Hogan</a:t>
            </a:r>
            <a:endParaRPr lang="es-ES_tradnl" dirty="0" smtClean="0"/>
          </a:p>
          <a:p>
            <a:r>
              <a:rPr lang="es-ES_tradnl" dirty="0" smtClean="0"/>
              <a:t>Robert Downey Jr.</a:t>
            </a:r>
          </a:p>
          <a:p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endParaRPr lang="es-ES_tradnl" dirty="0" smtClean="0"/>
          </a:p>
          <a:p>
            <a:r>
              <a:rPr lang="es-ES_tradnl" dirty="0" smtClean="0"/>
              <a:t>Scarlett </a:t>
            </a:r>
            <a:r>
              <a:rPr lang="es-ES_tradnl" dirty="0" err="1" smtClean="0"/>
              <a:t>Johansson</a:t>
            </a:r>
            <a:endParaRPr lang="es-ES_tradnl" dirty="0" smtClean="0"/>
          </a:p>
          <a:p>
            <a:r>
              <a:rPr lang="es-ES_tradnl" dirty="0" smtClean="0"/>
              <a:t>Viuda Negra</a:t>
            </a:r>
          </a:p>
          <a:p>
            <a:pPr algn="r"/>
            <a:r>
              <a:rPr lang="es-ES_tradnl" b="1" dirty="0" smtClean="0"/>
              <a:t>Viernes 5 de Octubre</a:t>
            </a:r>
          </a:p>
          <a:p>
            <a:pPr algn="r"/>
            <a:endParaRPr lang="es-ES_tradnl" b="1" dirty="0" smtClean="0"/>
          </a:p>
          <a:p>
            <a:pPr algn="r"/>
            <a:r>
              <a:rPr lang="es-ES_tradnl" b="1" dirty="0" smtClean="0"/>
              <a:t>4:00 </a:t>
            </a:r>
            <a:r>
              <a:rPr lang="es-ES_tradnl" b="1" dirty="0" err="1" smtClean="0"/>
              <a:t>pm</a:t>
            </a:r>
            <a:r>
              <a:rPr lang="es-ES_tradnl" b="1" dirty="0" smtClean="0"/>
              <a:t>.</a:t>
            </a:r>
          </a:p>
          <a:p>
            <a:endParaRPr lang="es-ES_trad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1730" y="893232"/>
            <a:ext cx="3676329" cy="521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4904" y="572227"/>
            <a:ext cx="3743551" cy="55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/>
          <p:cNvSpPr/>
          <p:nvPr/>
        </p:nvSpPr>
        <p:spPr>
          <a:xfrm>
            <a:off x="332303" y="197346"/>
            <a:ext cx="4572000" cy="6832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2400" b="1" dirty="0" smtClean="0"/>
              <a:t>Los Vengadores</a:t>
            </a:r>
          </a:p>
          <a:p>
            <a:endParaRPr lang="es-ES_tradnl" dirty="0" smtClean="0"/>
          </a:p>
          <a:p>
            <a:r>
              <a:rPr lang="es-ES_tradnl" dirty="0" smtClean="0"/>
              <a:t>Cuando el hermano de Thor, Loki (</a:t>
            </a:r>
            <a:r>
              <a:rPr lang="es-ES_tradnl" dirty="0" err="1" smtClean="0"/>
              <a:t>Tom</a:t>
            </a:r>
            <a:r>
              <a:rPr lang="es-ES_tradnl" dirty="0" smtClean="0"/>
              <a:t> </a:t>
            </a:r>
            <a:r>
              <a:rPr lang="es-ES_tradnl" dirty="0" err="1" smtClean="0"/>
              <a:t>Hiddleston</a:t>
            </a:r>
            <a:r>
              <a:rPr lang="es-ES_tradnl" dirty="0" smtClean="0"/>
              <a:t>), logra acceder al poder ilimitado del Cubo Cósmico, Nick </a:t>
            </a:r>
            <a:r>
              <a:rPr lang="es-ES_tradnl" dirty="0" err="1" smtClean="0"/>
              <a:t>Fury</a:t>
            </a:r>
            <a:r>
              <a:rPr lang="es-ES_tradnl" dirty="0" smtClean="0"/>
              <a:t> (Samuel L. Jackson), director de la agencia para mantener la paz internacional, inicia el reclutamiento de unos superhéroes para vencer una amenaza sin precedente contra la Tierra. </a:t>
            </a:r>
          </a:p>
          <a:p>
            <a:r>
              <a:rPr lang="es-ES_tradnl" dirty="0" smtClean="0"/>
              <a:t>Fecha de estreno: 27 de abril de 2012 (México)</a:t>
            </a:r>
          </a:p>
          <a:p>
            <a:r>
              <a:rPr lang="es-ES_tradnl" dirty="0" smtClean="0"/>
              <a:t>Director: </a:t>
            </a:r>
            <a:r>
              <a:rPr lang="es-ES_tradnl" dirty="0" err="1" smtClean="0"/>
              <a:t>Joss</a:t>
            </a:r>
            <a:r>
              <a:rPr lang="es-ES_tradnl" dirty="0" smtClean="0"/>
              <a:t> </a:t>
            </a:r>
            <a:r>
              <a:rPr lang="es-ES_tradnl" dirty="0" err="1" smtClean="0"/>
              <a:t>Whedon</a:t>
            </a:r>
            <a:endParaRPr lang="es-ES_tradnl" dirty="0" smtClean="0"/>
          </a:p>
          <a:p>
            <a:r>
              <a:rPr lang="es-ES_tradnl" dirty="0" smtClean="0"/>
              <a:t>Canción destacada: </a:t>
            </a:r>
            <a:r>
              <a:rPr lang="es-ES_tradnl" dirty="0" err="1" smtClean="0"/>
              <a:t>Live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Rise</a:t>
            </a:r>
            <a:endParaRPr lang="es-ES_tradnl" dirty="0" smtClean="0"/>
          </a:p>
          <a:p>
            <a:r>
              <a:rPr lang="es-ES_tradnl" dirty="0" smtClean="0"/>
              <a:t>Saga: Los Vengadores</a:t>
            </a:r>
          </a:p>
          <a:p>
            <a:r>
              <a:rPr lang="es-ES_tradnl" dirty="0" smtClean="0"/>
              <a:t>Reparto</a:t>
            </a:r>
          </a:p>
          <a:p>
            <a:r>
              <a:rPr lang="es-ES_tradnl" dirty="0" smtClean="0"/>
              <a:t>Scarlett </a:t>
            </a:r>
            <a:r>
              <a:rPr lang="es-ES_tradnl" dirty="0" err="1" smtClean="0"/>
              <a:t>Johansson</a:t>
            </a:r>
            <a:endParaRPr lang="es-ES_tradnl" dirty="0" smtClean="0"/>
          </a:p>
          <a:p>
            <a:r>
              <a:rPr lang="es-ES_tradnl" dirty="0" smtClean="0"/>
              <a:t>Viuda Negra</a:t>
            </a:r>
          </a:p>
          <a:p>
            <a:r>
              <a:rPr lang="es-ES_tradnl" dirty="0" smtClean="0"/>
              <a:t>Robert Downey Jr.</a:t>
            </a:r>
          </a:p>
          <a:p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endParaRPr lang="es-ES_tradnl" dirty="0" smtClean="0"/>
          </a:p>
          <a:p>
            <a:r>
              <a:rPr lang="es-ES_tradnl" dirty="0" smtClean="0"/>
              <a:t>Chris Evans</a:t>
            </a:r>
          </a:p>
          <a:p>
            <a:r>
              <a:rPr lang="es-ES_tradnl" dirty="0" smtClean="0"/>
              <a:t>Capitán América</a:t>
            </a:r>
          </a:p>
          <a:p>
            <a:pPr algn="r"/>
            <a:r>
              <a:rPr lang="es-ES_tradnl" b="1" dirty="0" smtClean="0"/>
              <a:t>Viernes 12 de Octubre</a:t>
            </a:r>
          </a:p>
          <a:p>
            <a:pPr algn="r"/>
            <a:endParaRPr lang="es-ES_tradnl" b="1" dirty="0" smtClean="0"/>
          </a:p>
          <a:p>
            <a:pPr algn="r"/>
            <a:r>
              <a:rPr lang="es-ES_tradnl" b="1" dirty="0" smtClean="0"/>
              <a:t>4:00 </a:t>
            </a:r>
            <a:r>
              <a:rPr lang="es-ES_tradnl" b="1" dirty="0" err="1" smtClean="0"/>
              <a:t>pm</a:t>
            </a:r>
            <a:r>
              <a:rPr lang="es-ES_tradnl" b="1" dirty="0" smtClean="0"/>
              <a:t>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3792" y="665621"/>
            <a:ext cx="3686735" cy="527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/>
          <p:cNvSpPr/>
          <p:nvPr/>
        </p:nvSpPr>
        <p:spPr>
          <a:xfrm>
            <a:off x="276483" y="474345"/>
            <a:ext cx="4572000" cy="6278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2400" b="1" dirty="0" err="1" smtClean="0"/>
              <a:t>Iron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Man</a:t>
            </a:r>
            <a:r>
              <a:rPr lang="es-ES_tradnl" sz="2400" b="1" dirty="0" smtClean="0"/>
              <a:t>  3</a:t>
            </a:r>
          </a:p>
          <a:p>
            <a:endParaRPr lang="es-ES_tradnl" dirty="0"/>
          </a:p>
          <a:p>
            <a:r>
              <a:rPr lang="es-ES_tradnl" dirty="0" smtClean="0"/>
              <a:t>Después de que un enemigo malévolo, reduce su mundo a escombros, Tony </a:t>
            </a:r>
            <a:r>
              <a:rPr lang="es-ES_tradnl" dirty="0" err="1" smtClean="0"/>
              <a:t>Stark</a:t>
            </a:r>
            <a:r>
              <a:rPr lang="es-ES_tradnl" dirty="0" smtClean="0"/>
              <a:t> debe confiar en sus instintos e ingenuidad para proteger a sus seres queridos mientras busca la forma de vengar sus derrotas.</a:t>
            </a:r>
          </a:p>
          <a:p>
            <a:r>
              <a:rPr lang="es-ES_tradnl" dirty="0" smtClean="0"/>
              <a:t>Fecha de estreno: 26 de abril de 2013 (México)</a:t>
            </a:r>
          </a:p>
          <a:p>
            <a:r>
              <a:rPr lang="es-ES_tradnl" dirty="0" smtClean="0"/>
              <a:t>Director: Shane Black</a:t>
            </a:r>
          </a:p>
          <a:p>
            <a:r>
              <a:rPr lang="es-ES_tradnl" dirty="0" smtClean="0"/>
              <a:t>Canción destacada: Blue (Da </a:t>
            </a:r>
            <a:r>
              <a:rPr lang="es-ES_tradnl" dirty="0" err="1" smtClean="0"/>
              <a:t>Ba</a:t>
            </a:r>
            <a:r>
              <a:rPr lang="es-ES_tradnl" dirty="0" smtClean="0"/>
              <a:t> </a:t>
            </a:r>
            <a:r>
              <a:rPr lang="es-ES_tradnl" dirty="0" err="1" smtClean="0"/>
              <a:t>Dee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Año: 2013</a:t>
            </a:r>
          </a:p>
          <a:p>
            <a:r>
              <a:rPr lang="es-ES_tradnl" dirty="0" smtClean="0"/>
              <a:t>Música compuesta por: Brian </a:t>
            </a:r>
            <a:r>
              <a:rPr lang="es-ES_tradnl" dirty="0" err="1" smtClean="0"/>
              <a:t>Tyler</a:t>
            </a:r>
            <a:endParaRPr lang="es-ES_tradnl" dirty="0" smtClean="0"/>
          </a:p>
          <a:p>
            <a:r>
              <a:rPr lang="es-ES_tradnl" dirty="0" smtClean="0"/>
              <a:t>Reparto</a:t>
            </a:r>
          </a:p>
          <a:p>
            <a:r>
              <a:rPr lang="es-ES_tradnl" dirty="0" smtClean="0"/>
              <a:t>Robert Downey Jr.</a:t>
            </a:r>
          </a:p>
          <a:p>
            <a:r>
              <a:rPr lang="es-ES_tradnl" dirty="0" err="1" smtClean="0"/>
              <a:t>Iron</a:t>
            </a:r>
            <a:r>
              <a:rPr lang="es-ES_tradnl" dirty="0" smtClean="0"/>
              <a:t> </a:t>
            </a:r>
            <a:r>
              <a:rPr lang="es-ES_tradnl" dirty="0" err="1" smtClean="0"/>
              <a:t>Man</a:t>
            </a:r>
            <a:endParaRPr lang="es-ES_tradnl" dirty="0" smtClean="0"/>
          </a:p>
          <a:p>
            <a:r>
              <a:rPr lang="es-ES_tradnl" dirty="0" smtClean="0"/>
              <a:t>Gwyneth Paltrow</a:t>
            </a:r>
          </a:p>
          <a:p>
            <a:r>
              <a:rPr lang="es-ES_tradnl" dirty="0" smtClean="0"/>
              <a:t>Pepper </a:t>
            </a:r>
            <a:r>
              <a:rPr lang="es-ES_tradnl" dirty="0" err="1" smtClean="0"/>
              <a:t>Potts</a:t>
            </a:r>
            <a:endParaRPr lang="es-ES_tradnl" dirty="0" smtClean="0"/>
          </a:p>
          <a:p>
            <a:r>
              <a:rPr lang="es-ES_tradnl" dirty="0" smtClean="0"/>
              <a:t>Guy </a:t>
            </a:r>
            <a:r>
              <a:rPr lang="es-ES_tradnl" dirty="0" err="1" smtClean="0"/>
              <a:t>Pearce</a:t>
            </a:r>
            <a:endParaRPr lang="es-ES_tradnl" dirty="0" smtClean="0"/>
          </a:p>
          <a:p>
            <a:r>
              <a:rPr lang="es-ES_tradnl" dirty="0" smtClean="0"/>
              <a:t>Aldrich </a:t>
            </a:r>
            <a:r>
              <a:rPr lang="es-ES_tradnl" dirty="0" err="1" smtClean="0"/>
              <a:t>Killian</a:t>
            </a:r>
            <a:endParaRPr lang="es-ES_tradnl" dirty="0" smtClean="0"/>
          </a:p>
          <a:p>
            <a:pPr algn="r"/>
            <a:r>
              <a:rPr lang="es-ES_tradnl" b="1" dirty="0" smtClean="0"/>
              <a:t>Viernes 19 de Octubre</a:t>
            </a:r>
          </a:p>
          <a:p>
            <a:pPr algn="r"/>
            <a:endParaRPr lang="es-ES_tradnl" b="1" dirty="0" smtClean="0"/>
          </a:p>
          <a:p>
            <a:pPr algn="r"/>
            <a:r>
              <a:rPr lang="es-ES_tradnl" b="1" dirty="0" smtClean="0"/>
              <a:t>4:00 </a:t>
            </a:r>
            <a:r>
              <a:rPr lang="es-ES_tradnl" b="1" dirty="0" err="1" smtClean="0"/>
              <a:t>pm</a:t>
            </a:r>
            <a:endParaRPr lang="es-ES_trad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809</Words>
  <Application>Microsoft Macintosh PowerPoint</Application>
  <PresentationFormat>Presentación en pantalla (4:3)</PresentationFormat>
  <Paragraphs>130</Paragraphs>
  <Slides>8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Cine club los superhéroes de Marvel</vt:lpstr>
      <vt:lpstr>Cine Club Los súper héroes de Marvel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Joel González Carmona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Joel González Carmona</dc:creator>
  <cp:lastModifiedBy>Joel González Carmona</cp:lastModifiedBy>
  <cp:revision>3</cp:revision>
  <dcterms:created xsi:type="dcterms:W3CDTF">2018-12-07T07:23:05Z</dcterms:created>
  <dcterms:modified xsi:type="dcterms:W3CDTF">2018-12-07T11:02:42Z</dcterms:modified>
</cp:coreProperties>
</file>