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60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C700-D61A-4A7B-9D87-14FA23D786B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B40B-BBF0-49AC-9F0D-4925271526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302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C700-D61A-4A7B-9D87-14FA23D786B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B40B-BBF0-49AC-9F0D-4925271526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03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C700-D61A-4A7B-9D87-14FA23D786B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B40B-BBF0-49AC-9F0D-4925271526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195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C700-D61A-4A7B-9D87-14FA23D786B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B40B-BBF0-49AC-9F0D-4925271526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681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C700-D61A-4A7B-9D87-14FA23D786B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B40B-BBF0-49AC-9F0D-4925271526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481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C700-D61A-4A7B-9D87-14FA23D786B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B40B-BBF0-49AC-9F0D-4925271526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418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C700-D61A-4A7B-9D87-14FA23D786B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B40B-BBF0-49AC-9F0D-4925271526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58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C700-D61A-4A7B-9D87-14FA23D786B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B40B-BBF0-49AC-9F0D-4925271526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925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C700-D61A-4A7B-9D87-14FA23D786B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B40B-BBF0-49AC-9F0D-4925271526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128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C700-D61A-4A7B-9D87-14FA23D786B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B40B-BBF0-49AC-9F0D-4925271526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752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C700-D61A-4A7B-9D87-14FA23D786B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B40B-BBF0-49AC-9F0D-4925271526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544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2C700-D61A-4A7B-9D87-14FA23D786B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DB40B-BBF0-49AC-9F0D-4925271526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113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juan.campos\Desktop\CineClubSeptiembre copy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713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Campos Vargas</dc:creator>
  <cp:lastModifiedBy>Juan Carlos Campos Vargas</cp:lastModifiedBy>
  <cp:revision>1</cp:revision>
  <dcterms:created xsi:type="dcterms:W3CDTF">2018-08-20T23:50:48Z</dcterms:created>
  <dcterms:modified xsi:type="dcterms:W3CDTF">2018-08-20T23:57:56Z</dcterms:modified>
</cp:coreProperties>
</file>