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602700" cy="32404050"/>
  <p:notesSz cx="6881813" cy="9296400"/>
  <p:defaultTextStyle>
    <a:defPPr>
      <a:defRPr lang="es-MX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72" y="-72"/>
      </p:cViewPr>
      <p:guideLst>
        <p:guide orient="horz" pos="10206"/>
        <p:guide pos="680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7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59987-3CA6-424C-8F9E-E46AC4E64B27}" type="datetimeFigureOut">
              <a:rPr lang="es-MX" smtClean="0"/>
              <a:t>06/05/2019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95538" y="1162050"/>
            <a:ext cx="20923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71DF1-4574-4C16-929C-75289D443F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5398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00340" y="5303171"/>
            <a:ext cx="16202027" cy="11281410"/>
          </a:xfrm>
        </p:spPr>
        <p:txBody>
          <a:bodyPr anchor="b"/>
          <a:lstStyle>
            <a:lvl1pPr algn="ctr">
              <a:defRPr sz="86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00340" y="17019631"/>
            <a:ext cx="16202027" cy="7823477"/>
          </a:xfrm>
        </p:spPr>
        <p:txBody>
          <a:bodyPr/>
          <a:lstStyle>
            <a:lvl1pPr marL="0" indent="0" algn="ctr">
              <a:buNone/>
              <a:defRPr sz="3400"/>
            </a:lvl1pPr>
            <a:lvl2pPr marL="653110" indent="0" algn="ctr">
              <a:buNone/>
              <a:defRPr sz="2900"/>
            </a:lvl2pPr>
            <a:lvl3pPr marL="1306220" indent="0" algn="ctr">
              <a:buNone/>
              <a:defRPr sz="2600"/>
            </a:lvl3pPr>
            <a:lvl4pPr marL="1959331" indent="0" algn="ctr">
              <a:buNone/>
              <a:defRPr sz="2300"/>
            </a:lvl4pPr>
            <a:lvl5pPr marL="2612441" indent="0" algn="ctr">
              <a:buNone/>
              <a:defRPr sz="2300"/>
            </a:lvl5pPr>
            <a:lvl6pPr marL="3265551" indent="0" algn="ctr">
              <a:buNone/>
              <a:defRPr sz="2300"/>
            </a:lvl6pPr>
            <a:lvl7pPr marL="3918661" indent="0" algn="ctr">
              <a:buNone/>
              <a:defRPr sz="2300"/>
            </a:lvl7pPr>
            <a:lvl8pPr marL="4571771" indent="0" algn="ctr">
              <a:buNone/>
              <a:defRPr sz="2300"/>
            </a:lvl8pPr>
            <a:lvl9pPr marL="5224882" indent="0" algn="ctr">
              <a:buNone/>
              <a:defRPr sz="23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763E-E5FB-4F36-A2FF-218E05D4A9A7}" type="datetimeFigureOut">
              <a:rPr lang="es-MX" smtClean="0"/>
              <a:t>06/05/2019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438E-0962-4C03-9545-D5A6534125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5783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763E-E5FB-4F36-A2FF-218E05D4A9A7}" type="datetimeFigureOut">
              <a:rPr lang="es-MX" smtClean="0"/>
              <a:t>06/05/2019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438E-0962-4C03-9545-D5A6534125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5053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5459434" y="1725223"/>
            <a:ext cx="4658083" cy="2746093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485187" y="1725223"/>
            <a:ext cx="13704212" cy="2746093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763E-E5FB-4F36-A2FF-218E05D4A9A7}" type="datetimeFigureOut">
              <a:rPr lang="es-MX" smtClean="0"/>
              <a:t>06/05/2019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438E-0962-4C03-9545-D5A6534125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9194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763E-E5FB-4F36-A2FF-218E05D4A9A7}" type="datetimeFigureOut">
              <a:rPr lang="es-MX" smtClean="0"/>
              <a:t>06/05/2019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438E-0962-4C03-9545-D5A6534125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4725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3935" y="8078521"/>
            <a:ext cx="18632328" cy="13479182"/>
          </a:xfrm>
        </p:spPr>
        <p:txBody>
          <a:bodyPr anchor="b"/>
          <a:lstStyle>
            <a:lvl1pPr>
              <a:defRPr sz="86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473935" y="21685216"/>
            <a:ext cx="18632328" cy="7088384"/>
          </a:xfrm>
        </p:spPr>
        <p:txBody>
          <a:bodyPr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763E-E5FB-4F36-A2FF-218E05D4A9A7}" type="datetimeFigureOut">
              <a:rPr lang="es-MX" smtClean="0"/>
              <a:t>06/05/2019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438E-0962-4C03-9545-D5A6534125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822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485187" y="8626079"/>
            <a:ext cx="9181148" cy="205600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936367" y="8626079"/>
            <a:ext cx="9181148" cy="205600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763E-E5FB-4F36-A2FF-218E05D4A9A7}" type="datetimeFigureOut">
              <a:rPr lang="es-MX" smtClean="0"/>
              <a:t>06/05/2019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438E-0962-4C03-9545-D5A6534125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5159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8000" y="1725224"/>
            <a:ext cx="18632328" cy="626328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488002" y="7943497"/>
            <a:ext cx="9138955" cy="3892985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488002" y="11836485"/>
            <a:ext cx="9138955" cy="1740967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0936368" y="7943497"/>
            <a:ext cx="9183963" cy="3892985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0936368" y="11836485"/>
            <a:ext cx="9183963" cy="1740967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763E-E5FB-4F36-A2FF-218E05D4A9A7}" type="datetimeFigureOut">
              <a:rPr lang="es-MX" smtClean="0"/>
              <a:t>06/05/2019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438E-0962-4C03-9545-D5A6534125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7694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763E-E5FB-4F36-A2FF-218E05D4A9A7}" type="datetimeFigureOut">
              <a:rPr lang="es-MX" smtClean="0"/>
              <a:t>06/05/2019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438E-0962-4C03-9545-D5A6534125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3011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763E-E5FB-4F36-A2FF-218E05D4A9A7}" type="datetimeFigureOut">
              <a:rPr lang="es-MX" smtClean="0"/>
              <a:t>06/05/2019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438E-0962-4C03-9545-D5A6534125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538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8000" y="2160275"/>
            <a:ext cx="6967432" cy="7560947"/>
          </a:xfrm>
        </p:spPr>
        <p:txBody>
          <a:bodyPr anchor="b"/>
          <a:lstStyle>
            <a:lvl1pPr>
              <a:defRPr sz="46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183964" y="4665592"/>
            <a:ext cx="10936367" cy="23027879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488000" y="9721220"/>
            <a:ext cx="6967432" cy="18009755"/>
          </a:xfrm>
        </p:spPr>
        <p:txBody>
          <a:bodyPr/>
          <a:lstStyle>
            <a:lvl1pPr marL="0" indent="0">
              <a:buNone/>
              <a:defRPr sz="2300"/>
            </a:lvl1pPr>
            <a:lvl2pPr marL="653110" indent="0">
              <a:buNone/>
              <a:defRPr sz="2000"/>
            </a:lvl2pPr>
            <a:lvl3pPr marL="1306220" indent="0">
              <a:buNone/>
              <a:defRPr sz="1700"/>
            </a:lvl3pPr>
            <a:lvl4pPr marL="1959331" indent="0">
              <a:buNone/>
              <a:defRPr sz="1400"/>
            </a:lvl4pPr>
            <a:lvl5pPr marL="2612441" indent="0">
              <a:buNone/>
              <a:defRPr sz="1400"/>
            </a:lvl5pPr>
            <a:lvl6pPr marL="3265551" indent="0">
              <a:buNone/>
              <a:defRPr sz="1400"/>
            </a:lvl6pPr>
            <a:lvl7pPr marL="3918661" indent="0">
              <a:buNone/>
              <a:defRPr sz="1400"/>
            </a:lvl7pPr>
            <a:lvl8pPr marL="4571771" indent="0">
              <a:buNone/>
              <a:defRPr sz="1400"/>
            </a:lvl8pPr>
            <a:lvl9pPr marL="5224882" indent="0">
              <a:buNone/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763E-E5FB-4F36-A2FF-218E05D4A9A7}" type="datetimeFigureOut">
              <a:rPr lang="es-MX" smtClean="0"/>
              <a:t>06/05/2019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438E-0962-4C03-9545-D5A6534125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6285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8000" y="2160275"/>
            <a:ext cx="6967432" cy="7560947"/>
          </a:xfrm>
        </p:spPr>
        <p:txBody>
          <a:bodyPr anchor="b"/>
          <a:lstStyle>
            <a:lvl1pPr>
              <a:defRPr sz="46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9183964" y="4665592"/>
            <a:ext cx="10936367" cy="23027879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488000" y="9721220"/>
            <a:ext cx="6967432" cy="18009755"/>
          </a:xfrm>
        </p:spPr>
        <p:txBody>
          <a:bodyPr/>
          <a:lstStyle>
            <a:lvl1pPr marL="0" indent="0">
              <a:buNone/>
              <a:defRPr sz="2300"/>
            </a:lvl1pPr>
            <a:lvl2pPr marL="653110" indent="0">
              <a:buNone/>
              <a:defRPr sz="2000"/>
            </a:lvl2pPr>
            <a:lvl3pPr marL="1306220" indent="0">
              <a:buNone/>
              <a:defRPr sz="1700"/>
            </a:lvl3pPr>
            <a:lvl4pPr marL="1959331" indent="0">
              <a:buNone/>
              <a:defRPr sz="1400"/>
            </a:lvl4pPr>
            <a:lvl5pPr marL="2612441" indent="0">
              <a:buNone/>
              <a:defRPr sz="1400"/>
            </a:lvl5pPr>
            <a:lvl6pPr marL="3265551" indent="0">
              <a:buNone/>
              <a:defRPr sz="1400"/>
            </a:lvl6pPr>
            <a:lvl7pPr marL="3918661" indent="0">
              <a:buNone/>
              <a:defRPr sz="1400"/>
            </a:lvl7pPr>
            <a:lvl8pPr marL="4571771" indent="0">
              <a:buNone/>
              <a:defRPr sz="1400"/>
            </a:lvl8pPr>
            <a:lvl9pPr marL="5224882" indent="0">
              <a:buNone/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763E-E5FB-4F36-A2FF-218E05D4A9A7}" type="datetimeFigureOut">
              <a:rPr lang="es-MX" smtClean="0"/>
              <a:t>06/05/2019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438E-0962-4C03-9545-D5A6534125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586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485187" y="1725224"/>
            <a:ext cx="18632328" cy="6263286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485187" y="8626079"/>
            <a:ext cx="18632328" cy="20560073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485187" y="30033756"/>
            <a:ext cx="4860608" cy="1725216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2763E-E5FB-4F36-A2FF-218E05D4A9A7}" type="datetimeFigureOut">
              <a:rPr lang="es-MX" smtClean="0"/>
              <a:t>06/05/2019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7155895" y="30033756"/>
            <a:ext cx="7290912" cy="1725216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5256907" y="30033756"/>
            <a:ext cx="4860608" cy="1725216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B438E-0962-4C03-9545-D5A6534125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986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06220" rtl="0" eaLnBrk="1" latinLnBrk="0" hangingPunct="1">
        <a:lnSpc>
          <a:spcPct val="90000"/>
        </a:lnSpc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6555" indent="-326555" algn="l" defTabSz="1306220" rtl="0" eaLnBrk="1" latinLnBrk="0" hangingPunct="1">
        <a:lnSpc>
          <a:spcPct val="90000"/>
        </a:lnSpc>
        <a:spcBef>
          <a:spcPts val="1429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79665" indent="-326555" algn="l" defTabSz="1306220" rtl="0" eaLnBrk="1" latinLnBrk="0" hangingPunct="1">
        <a:lnSpc>
          <a:spcPct val="90000"/>
        </a:lnSpc>
        <a:spcBef>
          <a:spcPts val="714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lnSpc>
          <a:spcPct val="90000"/>
        </a:lnSpc>
        <a:spcBef>
          <a:spcPts val="714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lnSpc>
          <a:spcPct val="90000"/>
        </a:lnSpc>
        <a:spcBef>
          <a:spcPts val="714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lnSpc>
          <a:spcPct val="90000"/>
        </a:lnSpc>
        <a:spcBef>
          <a:spcPts val="714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lnSpc>
          <a:spcPct val="90000"/>
        </a:lnSpc>
        <a:spcBef>
          <a:spcPts val="714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lnSpc>
          <a:spcPct val="90000"/>
        </a:lnSpc>
        <a:spcBef>
          <a:spcPts val="714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lnSpc>
          <a:spcPct val="90000"/>
        </a:lnSpc>
        <a:spcBef>
          <a:spcPts val="714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lnSpc>
          <a:spcPct val="90000"/>
        </a:lnSpc>
        <a:spcBef>
          <a:spcPts val="714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795645" y="337478"/>
            <a:ext cx="2707028" cy="8436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s-ES_tradnl" sz="1000" dirty="0">
                <a:solidFill>
                  <a:schemeClr val="tx1"/>
                </a:solidFill>
              </a:rPr>
              <a:t>Coordinador general</a:t>
            </a:r>
          </a:p>
          <a:p>
            <a:r>
              <a:rPr lang="es-ES_tradnl" sz="1000" dirty="0">
                <a:solidFill>
                  <a:schemeClr val="tx1"/>
                </a:solidFill>
              </a:rPr>
              <a:t>Ernesto Cabrera Brugada</a:t>
            </a:r>
          </a:p>
          <a:p>
            <a:r>
              <a:rPr lang="es-ES_tradnl" sz="1000" dirty="0">
                <a:solidFill>
                  <a:schemeClr val="tx1"/>
                </a:solidFill>
              </a:rPr>
              <a:t>Director General de </a:t>
            </a:r>
          </a:p>
          <a:p>
            <a:r>
              <a:rPr lang="es-ES_tradnl" sz="1000" dirty="0">
                <a:solidFill>
                  <a:schemeClr val="tx1"/>
                </a:solidFill>
              </a:rPr>
              <a:t>Organización y Desempeño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727" y="422282"/>
            <a:ext cx="545785" cy="720718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11919550" y="1240533"/>
            <a:ext cx="2672750" cy="79781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s-ES_tradnl" sz="1100" dirty="0">
                <a:solidFill>
                  <a:schemeClr val="tx1"/>
                </a:solidFill>
              </a:rPr>
              <a:t>Coordinador general suplente</a:t>
            </a:r>
          </a:p>
          <a:p>
            <a:r>
              <a:rPr lang="es-ES_tradnl" sz="1100" dirty="0">
                <a:solidFill>
                  <a:schemeClr val="tx1"/>
                </a:solidFill>
              </a:rPr>
              <a:t>Raúl Mariano Flores Martínez</a:t>
            </a:r>
          </a:p>
          <a:p>
            <a:r>
              <a:rPr lang="es-ES_tradnl" sz="1100" dirty="0">
                <a:solidFill>
                  <a:schemeClr val="tx1"/>
                </a:solidFill>
              </a:rPr>
              <a:t>Coordinador de Protección Civil </a:t>
            </a:r>
          </a:p>
          <a:p>
            <a:r>
              <a:rPr lang="es-ES_tradnl" sz="1100" dirty="0">
                <a:solidFill>
                  <a:schemeClr val="tx1"/>
                </a:solidFill>
              </a:rPr>
              <a:t>de Gestión y Riesgos</a:t>
            </a:r>
          </a:p>
        </p:txBody>
      </p:sp>
      <p:cxnSp>
        <p:nvCxnSpPr>
          <p:cNvPr id="6" name="Conector recto de flecha 5"/>
          <p:cNvCxnSpPr/>
          <p:nvPr/>
        </p:nvCxnSpPr>
        <p:spPr>
          <a:xfrm flipH="1">
            <a:off x="10149159" y="1197671"/>
            <a:ext cx="4" cy="10949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>
            <a:off x="10149164" y="1637813"/>
            <a:ext cx="1770387" cy="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9"/>
          <p:cNvSpPr/>
          <p:nvPr/>
        </p:nvSpPr>
        <p:spPr>
          <a:xfrm>
            <a:off x="8792923" y="2306405"/>
            <a:ext cx="2730173" cy="95114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s-ES_tradnl" sz="1100" dirty="0">
                <a:solidFill>
                  <a:schemeClr val="tx1"/>
                </a:solidFill>
              </a:rPr>
              <a:t>Jefe de edificio</a:t>
            </a:r>
          </a:p>
          <a:p>
            <a:r>
              <a:rPr lang="es-ES_tradnl" sz="1100" dirty="0">
                <a:solidFill>
                  <a:schemeClr val="tx1"/>
                </a:solidFill>
              </a:rPr>
              <a:t>Alejandro Sordo Serrano</a:t>
            </a:r>
          </a:p>
          <a:p>
            <a:r>
              <a:rPr lang="es-ES_tradnl" sz="1100" dirty="0">
                <a:solidFill>
                  <a:schemeClr val="tx1"/>
                </a:solidFill>
              </a:rPr>
              <a:t>Subdirector de Evaluación y </a:t>
            </a:r>
          </a:p>
          <a:p>
            <a:r>
              <a:rPr lang="es-ES_tradnl" sz="1100" dirty="0">
                <a:solidFill>
                  <a:schemeClr val="tx1"/>
                </a:solidFill>
              </a:rPr>
              <a:t>Seguimiento e Programas</a:t>
            </a:r>
          </a:p>
        </p:txBody>
      </p:sp>
      <p:cxnSp>
        <p:nvCxnSpPr>
          <p:cNvPr id="14" name="Conector recto 13"/>
          <p:cNvCxnSpPr/>
          <p:nvPr/>
        </p:nvCxnSpPr>
        <p:spPr>
          <a:xfrm>
            <a:off x="1973148" y="3715256"/>
            <a:ext cx="17620955" cy="206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>
            <a:off x="2040620" y="6642152"/>
            <a:ext cx="0" cy="6093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ángulo 41"/>
          <p:cNvSpPr/>
          <p:nvPr/>
        </p:nvSpPr>
        <p:spPr>
          <a:xfrm>
            <a:off x="647556" y="4347797"/>
            <a:ext cx="2699912" cy="94810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s-ES_tradnl" sz="1000" dirty="0">
                <a:solidFill>
                  <a:schemeClr val="tx1"/>
                </a:solidFill>
              </a:rPr>
              <a:t>Jefe de piso planta baja </a:t>
            </a:r>
          </a:p>
          <a:p>
            <a:r>
              <a:rPr lang="es-ES_tradnl" sz="1000" dirty="0">
                <a:solidFill>
                  <a:schemeClr val="tx1"/>
                </a:solidFill>
              </a:rPr>
              <a:t>norte</a:t>
            </a:r>
          </a:p>
          <a:p>
            <a:r>
              <a:rPr lang="es-ES_tradnl" sz="1000" dirty="0">
                <a:solidFill>
                  <a:schemeClr val="tx1"/>
                </a:solidFill>
              </a:rPr>
              <a:t>Mariano Fernández Rosas</a:t>
            </a:r>
          </a:p>
          <a:p>
            <a:r>
              <a:rPr lang="es-ES_tradnl" sz="1000" dirty="0">
                <a:solidFill>
                  <a:schemeClr val="tx1"/>
                </a:solidFill>
              </a:rPr>
              <a:t>Operarito de Seguridad</a:t>
            </a:r>
          </a:p>
          <a:p>
            <a:r>
              <a:rPr lang="es-ES_tradnl" sz="1000" dirty="0">
                <a:solidFill>
                  <a:schemeClr val="tx1"/>
                </a:solidFill>
              </a:rPr>
              <a:t>Institucional</a:t>
            </a:r>
          </a:p>
        </p:txBody>
      </p:sp>
      <p:sp>
        <p:nvSpPr>
          <p:cNvPr id="49" name="Rectángulo 48"/>
          <p:cNvSpPr/>
          <p:nvPr/>
        </p:nvSpPr>
        <p:spPr>
          <a:xfrm>
            <a:off x="3541302" y="4369429"/>
            <a:ext cx="2699912" cy="9264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s-ES_tradnl" sz="1000" dirty="0">
                <a:solidFill>
                  <a:schemeClr val="tx1"/>
                </a:solidFill>
              </a:rPr>
              <a:t>Jefe de piso uno norte</a:t>
            </a:r>
          </a:p>
          <a:p>
            <a:r>
              <a:rPr lang="es-ES_tradnl" sz="1000" dirty="0">
                <a:solidFill>
                  <a:schemeClr val="tx1"/>
                </a:solidFill>
              </a:rPr>
              <a:t>Elías Rafael Salazar </a:t>
            </a:r>
          </a:p>
          <a:p>
            <a:r>
              <a:rPr lang="es-ES_tradnl" sz="1000" dirty="0">
                <a:solidFill>
                  <a:schemeClr val="tx1"/>
                </a:solidFill>
              </a:rPr>
              <a:t>Hernández</a:t>
            </a:r>
          </a:p>
          <a:p>
            <a:r>
              <a:rPr lang="es-ES_tradnl" sz="1000" dirty="0">
                <a:solidFill>
                  <a:schemeClr val="tx1"/>
                </a:solidFill>
              </a:rPr>
              <a:t>Encargado de la oficina </a:t>
            </a:r>
          </a:p>
          <a:p>
            <a:r>
              <a:rPr lang="es-ES_tradnl" sz="1000" dirty="0">
                <a:solidFill>
                  <a:schemeClr val="tx1"/>
                </a:solidFill>
              </a:rPr>
              <a:t>de diseño</a:t>
            </a:r>
          </a:p>
        </p:txBody>
      </p:sp>
      <p:sp>
        <p:nvSpPr>
          <p:cNvPr id="50" name="Rectángulo 49"/>
          <p:cNvSpPr/>
          <p:nvPr/>
        </p:nvSpPr>
        <p:spPr>
          <a:xfrm>
            <a:off x="6417363" y="4369429"/>
            <a:ext cx="2699912" cy="9264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s-ES_tradnl" sz="1000" dirty="0">
                <a:solidFill>
                  <a:schemeClr val="tx1"/>
                </a:solidFill>
              </a:rPr>
              <a:t>Jefe de piso dos norte</a:t>
            </a:r>
          </a:p>
          <a:p>
            <a:r>
              <a:rPr lang="es-ES_tradnl" sz="1000" dirty="0">
                <a:solidFill>
                  <a:schemeClr val="tx1"/>
                </a:solidFill>
              </a:rPr>
              <a:t>José Allard Contreras</a:t>
            </a:r>
          </a:p>
          <a:p>
            <a:r>
              <a:rPr lang="es-ES_tradnl" sz="1000" dirty="0">
                <a:solidFill>
                  <a:schemeClr val="tx1"/>
                </a:solidFill>
              </a:rPr>
              <a:t>Subdirector de Conservación, </a:t>
            </a:r>
            <a:endParaRPr lang="es-ES_tradnl" sz="1000" dirty="0" smtClean="0">
              <a:solidFill>
                <a:schemeClr val="tx1"/>
              </a:solidFill>
            </a:endParaRPr>
          </a:p>
          <a:p>
            <a:r>
              <a:rPr lang="es-ES_tradnl" sz="1000" dirty="0" smtClean="0">
                <a:solidFill>
                  <a:schemeClr val="tx1"/>
                </a:solidFill>
              </a:rPr>
              <a:t>Regulación </a:t>
            </a:r>
            <a:r>
              <a:rPr lang="es-ES_tradnl" sz="1000" dirty="0">
                <a:solidFill>
                  <a:schemeClr val="tx1"/>
                </a:solidFill>
              </a:rPr>
              <a:t>y Mantenimiento </a:t>
            </a:r>
          </a:p>
          <a:p>
            <a:r>
              <a:rPr lang="es-ES_tradnl" sz="1000" dirty="0">
                <a:solidFill>
                  <a:schemeClr val="tx1"/>
                </a:solidFill>
              </a:rPr>
              <a:t>de Inmuebles</a:t>
            </a:r>
          </a:p>
        </p:txBody>
      </p:sp>
      <p:sp>
        <p:nvSpPr>
          <p:cNvPr id="51" name="Rectángulo 50"/>
          <p:cNvSpPr/>
          <p:nvPr/>
        </p:nvSpPr>
        <p:spPr>
          <a:xfrm>
            <a:off x="9357055" y="4347797"/>
            <a:ext cx="2699912" cy="94810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s-ES_tradnl" sz="1000" dirty="0">
                <a:solidFill>
                  <a:schemeClr val="tx1"/>
                </a:solidFill>
              </a:rPr>
              <a:t>Jefe de piso tres norte</a:t>
            </a:r>
          </a:p>
          <a:p>
            <a:r>
              <a:rPr lang="es-ES_tradnl" sz="1000" dirty="0">
                <a:solidFill>
                  <a:schemeClr val="tx1"/>
                </a:solidFill>
              </a:rPr>
              <a:t>Juan Manuel Gutiérrez </a:t>
            </a:r>
          </a:p>
          <a:p>
            <a:r>
              <a:rPr lang="es-ES_tradnl" sz="1000" dirty="0">
                <a:solidFill>
                  <a:schemeClr val="tx1"/>
                </a:solidFill>
              </a:rPr>
              <a:t>Jiménez</a:t>
            </a:r>
          </a:p>
          <a:p>
            <a:r>
              <a:rPr lang="es-ES_tradnl" sz="1000" dirty="0">
                <a:solidFill>
                  <a:schemeClr val="tx1"/>
                </a:solidFill>
              </a:rPr>
              <a:t>JUD Innovación Cultural</a:t>
            </a:r>
          </a:p>
        </p:txBody>
      </p:sp>
      <p:sp>
        <p:nvSpPr>
          <p:cNvPr id="52" name="Rectángulo 51"/>
          <p:cNvSpPr/>
          <p:nvPr/>
        </p:nvSpPr>
        <p:spPr>
          <a:xfrm>
            <a:off x="12331353" y="4369429"/>
            <a:ext cx="2699912" cy="9264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s-ES_tradnl" sz="1000" dirty="0">
                <a:solidFill>
                  <a:schemeClr val="tx1"/>
                </a:solidFill>
              </a:rPr>
              <a:t>Jefe de </a:t>
            </a:r>
            <a:r>
              <a:rPr lang="es-ES_tradnl" sz="1000" dirty="0" smtClean="0">
                <a:solidFill>
                  <a:schemeClr val="tx1"/>
                </a:solidFill>
              </a:rPr>
              <a:t>piso cuatro norte</a:t>
            </a:r>
            <a:endParaRPr lang="es-ES_tradnl" sz="1000" dirty="0">
              <a:solidFill>
                <a:schemeClr val="tx1"/>
              </a:solidFill>
            </a:endParaRPr>
          </a:p>
          <a:p>
            <a:r>
              <a:rPr lang="es-ES_tradnl" sz="1000" dirty="0">
                <a:solidFill>
                  <a:schemeClr val="tx1"/>
                </a:solidFill>
              </a:rPr>
              <a:t>Yojana Jautzin Pupuri Melchor </a:t>
            </a:r>
            <a:endParaRPr lang="es-ES_tradnl" sz="1000" dirty="0" smtClean="0">
              <a:solidFill>
                <a:schemeClr val="tx1"/>
              </a:solidFill>
            </a:endParaRPr>
          </a:p>
          <a:p>
            <a:r>
              <a:rPr lang="es-ES_tradnl" sz="1000" dirty="0" smtClean="0">
                <a:solidFill>
                  <a:schemeClr val="tx1"/>
                </a:solidFill>
              </a:rPr>
              <a:t>Campos</a:t>
            </a:r>
            <a:endParaRPr lang="es-ES_tradnl" sz="1000" dirty="0">
              <a:solidFill>
                <a:schemeClr val="tx1"/>
              </a:solidFill>
            </a:endParaRPr>
          </a:p>
          <a:p>
            <a:r>
              <a:rPr lang="es-ES_tradnl" sz="1000" dirty="0">
                <a:solidFill>
                  <a:schemeClr val="tx1"/>
                </a:solidFill>
              </a:rPr>
              <a:t>Subdirectora de la Red de Faros</a:t>
            </a:r>
          </a:p>
        </p:txBody>
      </p:sp>
      <p:sp>
        <p:nvSpPr>
          <p:cNvPr id="53" name="Rectángulo 52"/>
          <p:cNvSpPr/>
          <p:nvPr/>
        </p:nvSpPr>
        <p:spPr>
          <a:xfrm>
            <a:off x="15246769" y="4369429"/>
            <a:ext cx="2699912" cy="9264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s-ES_tradnl" sz="1000" dirty="0">
                <a:solidFill>
                  <a:schemeClr val="tx1"/>
                </a:solidFill>
              </a:rPr>
              <a:t>Jefe de </a:t>
            </a:r>
            <a:r>
              <a:rPr lang="es-ES_tradnl" sz="1000" dirty="0" smtClean="0">
                <a:solidFill>
                  <a:schemeClr val="tx1"/>
                </a:solidFill>
              </a:rPr>
              <a:t>piso cinco norte</a:t>
            </a:r>
            <a:endParaRPr lang="es-ES_tradnl" sz="1000" dirty="0">
              <a:solidFill>
                <a:schemeClr val="tx1"/>
              </a:solidFill>
            </a:endParaRPr>
          </a:p>
          <a:p>
            <a:r>
              <a:rPr lang="es-ES_tradnl" sz="1000" dirty="0">
                <a:solidFill>
                  <a:schemeClr val="tx1"/>
                </a:solidFill>
              </a:rPr>
              <a:t>Omar Alejandro Ayala </a:t>
            </a:r>
            <a:r>
              <a:rPr lang="es-ES_tradnl" sz="1000" dirty="0" smtClean="0">
                <a:solidFill>
                  <a:schemeClr val="tx1"/>
                </a:solidFill>
              </a:rPr>
              <a:t>González</a:t>
            </a:r>
            <a:endParaRPr lang="es-ES_tradnl" sz="1000" dirty="0">
              <a:solidFill>
                <a:schemeClr val="tx1"/>
              </a:solidFill>
            </a:endParaRPr>
          </a:p>
          <a:p>
            <a:r>
              <a:rPr lang="es-ES_tradnl" sz="1000" dirty="0">
                <a:solidFill>
                  <a:schemeClr val="tx1"/>
                </a:solidFill>
              </a:rPr>
              <a:t>Subdirector de Evaluación y </a:t>
            </a:r>
            <a:endParaRPr lang="es-ES_tradnl" sz="1000" dirty="0" smtClean="0">
              <a:solidFill>
                <a:schemeClr val="tx1"/>
              </a:solidFill>
            </a:endParaRPr>
          </a:p>
          <a:p>
            <a:r>
              <a:rPr lang="es-ES_tradnl" sz="1000" dirty="0" smtClean="0">
                <a:solidFill>
                  <a:schemeClr val="tx1"/>
                </a:solidFill>
              </a:rPr>
              <a:t>Seguimiento </a:t>
            </a:r>
            <a:r>
              <a:rPr lang="es-ES_tradnl" sz="1000" dirty="0">
                <a:solidFill>
                  <a:schemeClr val="tx1"/>
                </a:solidFill>
              </a:rPr>
              <a:t>de Programas</a:t>
            </a:r>
          </a:p>
        </p:txBody>
      </p:sp>
      <p:sp>
        <p:nvSpPr>
          <p:cNvPr id="54" name="Rectángulo 53"/>
          <p:cNvSpPr/>
          <p:nvPr/>
        </p:nvSpPr>
        <p:spPr>
          <a:xfrm>
            <a:off x="18129135" y="4369429"/>
            <a:ext cx="2699912" cy="9264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s-ES_tradnl" sz="1000" dirty="0">
                <a:solidFill>
                  <a:schemeClr val="tx1"/>
                </a:solidFill>
              </a:rPr>
              <a:t>Jefe de </a:t>
            </a:r>
            <a:r>
              <a:rPr lang="es-ES_tradnl" sz="1000" dirty="0" smtClean="0">
                <a:solidFill>
                  <a:schemeClr val="tx1"/>
                </a:solidFill>
              </a:rPr>
              <a:t>piso seis </a:t>
            </a:r>
            <a:r>
              <a:rPr lang="es-ES_tradnl" sz="1000" dirty="0">
                <a:solidFill>
                  <a:schemeClr val="tx1"/>
                </a:solidFill>
              </a:rPr>
              <a:t>norte</a:t>
            </a:r>
          </a:p>
          <a:p>
            <a:r>
              <a:rPr lang="es-ES_tradnl" sz="1000" dirty="0">
                <a:solidFill>
                  <a:schemeClr val="tx1"/>
                </a:solidFill>
              </a:rPr>
              <a:t>Sergio Meneses </a:t>
            </a:r>
            <a:r>
              <a:rPr lang="es-ES_tradnl" sz="1000" dirty="0" smtClean="0">
                <a:solidFill>
                  <a:schemeClr val="tx1"/>
                </a:solidFill>
              </a:rPr>
              <a:t>Hernández</a:t>
            </a:r>
          </a:p>
          <a:p>
            <a:r>
              <a:rPr lang="es-ES_tradnl" sz="1000" dirty="0" smtClean="0">
                <a:solidFill>
                  <a:schemeClr val="tx1"/>
                </a:solidFill>
              </a:rPr>
              <a:t>JUD </a:t>
            </a:r>
            <a:r>
              <a:rPr lang="es-ES_tradnl" sz="1000" dirty="0">
                <a:solidFill>
                  <a:schemeClr val="tx1"/>
                </a:solidFill>
              </a:rPr>
              <a:t>de Servicios Generales</a:t>
            </a:r>
          </a:p>
        </p:txBody>
      </p:sp>
      <p:sp>
        <p:nvSpPr>
          <p:cNvPr id="55" name="Rectángulo 54"/>
          <p:cNvSpPr/>
          <p:nvPr/>
        </p:nvSpPr>
        <p:spPr>
          <a:xfrm>
            <a:off x="647556" y="5295900"/>
            <a:ext cx="2708792" cy="9334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s-ES_tradnl" sz="1000" dirty="0">
                <a:solidFill>
                  <a:schemeClr val="tx1"/>
                </a:solidFill>
              </a:rPr>
              <a:t>Jefe de piso planta baja sur</a:t>
            </a:r>
          </a:p>
          <a:p>
            <a:r>
              <a:rPr lang="es-ES_tradnl" sz="1000" dirty="0">
                <a:solidFill>
                  <a:schemeClr val="tx1"/>
                </a:solidFill>
              </a:rPr>
              <a:t>Kevin </a:t>
            </a:r>
            <a:r>
              <a:rPr lang="es-ES_tradnl" sz="1000" dirty="0" err="1">
                <a:solidFill>
                  <a:schemeClr val="tx1"/>
                </a:solidFill>
              </a:rPr>
              <a:t>Ivan</a:t>
            </a:r>
            <a:r>
              <a:rPr lang="es-ES_tradnl" sz="1000" dirty="0">
                <a:solidFill>
                  <a:schemeClr val="tx1"/>
                </a:solidFill>
              </a:rPr>
              <a:t> Galindo Calderón</a:t>
            </a:r>
          </a:p>
          <a:p>
            <a:r>
              <a:rPr lang="es-ES_tradnl" sz="1000" dirty="0">
                <a:solidFill>
                  <a:schemeClr val="tx1"/>
                </a:solidFill>
              </a:rPr>
              <a:t>JUD de transparencia</a:t>
            </a:r>
          </a:p>
        </p:txBody>
      </p:sp>
      <p:sp>
        <p:nvSpPr>
          <p:cNvPr id="57" name="Rectángulo 56"/>
          <p:cNvSpPr/>
          <p:nvPr/>
        </p:nvSpPr>
        <p:spPr>
          <a:xfrm>
            <a:off x="3541302" y="5295900"/>
            <a:ext cx="2701907" cy="9334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s-ES_tradnl" sz="1000" dirty="0">
                <a:solidFill>
                  <a:schemeClr val="tx1"/>
                </a:solidFill>
              </a:rPr>
              <a:t>Jefe de piso uno sur</a:t>
            </a:r>
          </a:p>
          <a:p>
            <a:r>
              <a:rPr lang="es-ES_tradnl" sz="1000" dirty="0">
                <a:solidFill>
                  <a:schemeClr val="tx1"/>
                </a:solidFill>
              </a:rPr>
              <a:t>Cesar Enrique Pineda </a:t>
            </a:r>
          </a:p>
          <a:p>
            <a:r>
              <a:rPr lang="es-ES_tradnl" sz="1000" dirty="0">
                <a:solidFill>
                  <a:schemeClr val="tx1"/>
                </a:solidFill>
              </a:rPr>
              <a:t>Ramírez</a:t>
            </a:r>
          </a:p>
          <a:p>
            <a:r>
              <a:rPr lang="es-ES_tradnl" sz="1000" dirty="0">
                <a:solidFill>
                  <a:schemeClr val="tx1"/>
                </a:solidFill>
              </a:rPr>
              <a:t>Subdirector de Grandes </a:t>
            </a:r>
          </a:p>
          <a:p>
            <a:r>
              <a:rPr lang="es-ES_tradnl" sz="1000" dirty="0">
                <a:solidFill>
                  <a:schemeClr val="tx1"/>
                </a:solidFill>
              </a:rPr>
              <a:t>Festivales</a:t>
            </a:r>
          </a:p>
        </p:txBody>
      </p:sp>
      <p:sp>
        <p:nvSpPr>
          <p:cNvPr id="58" name="Rectángulo 57"/>
          <p:cNvSpPr/>
          <p:nvPr/>
        </p:nvSpPr>
        <p:spPr>
          <a:xfrm>
            <a:off x="6417363" y="5295900"/>
            <a:ext cx="2699627" cy="9334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s-ES_tradnl" sz="1000" dirty="0">
                <a:solidFill>
                  <a:schemeClr val="tx1"/>
                </a:solidFill>
              </a:rPr>
              <a:t>Jefe de piso dos sur</a:t>
            </a:r>
          </a:p>
          <a:p>
            <a:r>
              <a:rPr lang="es-ES_tradnl" sz="1000" dirty="0">
                <a:solidFill>
                  <a:schemeClr val="tx1"/>
                </a:solidFill>
              </a:rPr>
              <a:t>Luz Ileana González Rodríguez</a:t>
            </a:r>
          </a:p>
          <a:p>
            <a:r>
              <a:rPr lang="es-ES_tradnl" sz="1000" dirty="0">
                <a:solidFill>
                  <a:schemeClr val="tx1"/>
                </a:solidFill>
              </a:rPr>
              <a:t>Coordinadora de </a:t>
            </a:r>
          </a:p>
          <a:p>
            <a:r>
              <a:rPr lang="es-ES_tradnl" sz="1000" dirty="0">
                <a:solidFill>
                  <a:schemeClr val="tx1"/>
                </a:solidFill>
              </a:rPr>
              <a:t>Administración de Capital </a:t>
            </a:r>
          </a:p>
          <a:p>
            <a:r>
              <a:rPr lang="es-ES_tradnl" sz="1000" dirty="0">
                <a:solidFill>
                  <a:schemeClr val="tx1"/>
                </a:solidFill>
              </a:rPr>
              <a:t>Humano</a:t>
            </a:r>
          </a:p>
        </p:txBody>
      </p:sp>
      <p:sp>
        <p:nvSpPr>
          <p:cNvPr id="59" name="Rectángulo 58"/>
          <p:cNvSpPr/>
          <p:nvPr/>
        </p:nvSpPr>
        <p:spPr>
          <a:xfrm>
            <a:off x="9349944" y="5295900"/>
            <a:ext cx="2707023" cy="9334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s-ES_tradnl" sz="1000" dirty="0">
                <a:solidFill>
                  <a:schemeClr val="tx1"/>
                </a:solidFill>
              </a:rPr>
              <a:t>Jefe de piso tres sur</a:t>
            </a:r>
          </a:p>
          <a:p>
            <a:r>
              <a:rPr lang="es-ES_tradnl" sz="1000" dirty="0">
                <a:solidFill>
                  <a:schemeClr val="tx1"/>
                </a:solidFill>
              </a:rPr>
              <a:t>Isadora Rodríguez Gómez</a:t>
            </a:r>
          </a:p>
          <a:p>
            <a:r>
              <a:rPr lang="es-ES_tradnl" sz="1000" dirty="0">
                <a:solidFill>
                  <a:schemeClr val="tx1"/>
                </a:solidFill>
              </a:rPr>
              <a:t>Subdirector de Evaluación</a:t>
            </a:r>
          </a:p>
          <a:p>
            <a:r>
              <a:rPr lang="es-ES_tradnl" sz="1000" dirty="0">
                <a:solidFill>
                  <a:schemeClr val="tx1"/>
                </a:solidFill>
              </a:rPr>
              <a:t>Y Seguimiento e Programas</a:t>
            </a:r>
          </a:p>
        </p:txBody>
      </p:sp>
      <p:sp>
        <p:nvSpPr>
          <p:cNvPr id="60" name="Rectángulo 59"/>
          <p:cNvSpPr/>
          <p:nvPr/>
        </p:nvSpPr>
        <p:spPr>
          <a:xfrm>
            <a:off x="12331352" y="5295900"/>
            <a:ext cx="2699883" cy="9334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s-ES_tradnl" sz="1000" dirty="0">
                <a:solidFill>
                  <a:schemeClr val="tx1"/>
                </a:solidFill>
              </a:rPr>
              <a:t>Jefe de </a:t>
            </a:r>
            <a:r>
              <a:rPr lang="es-ES_tradnl" sz="1000" dirty="0" smtClean="0">
                <a:solidFill>
                  <a:schemeClr val="tx1"/>
                </a:solidFill>
              </a:rPr>
              <a:t>piso cuatro </a:t>
            </a:r>
            <a:r>
              <a:rPr lang="es-ES_tradnl" sz="1000" dirty="0">
                <a:solidFill>
                  <a:schemeClr val="tx1"/>
                </a:solidFill>
              </a:rPr>
              <a:t>sur</a:t>
            </a:r>
          </a:p>
          <a:p>
            <a:r>
              <a:rPr lang="es-ES_tradnl" sz="1000" dirty="0">
                <a:solidFill>
                  <a:schemeClr val="tx1"/>
                </a:solidFill>
              </a:rPr>
              <a:t>Jesús Benites García</a:t>
            </a:r>
          </a:p>
          <a:p>
            <a:r>
              <a:rPr lang="es-ES_tradnl" sz="1000" dirty="0">
                <a:solidFill>
                  <a:schemeClr val="tx1"/>
                </a:solidFill>
              </a:rPr>
              <a:t>Director de Vinculación Ciudadana</a:t>
            </a:r>
          </a:p>
        </p:txBody>
      </p:sp>
      <p:sp>
        <p:nvSpPr>
          <p:cNvPr id="61" name="Rectángulo 60"/>
          <p:cNvSpPr/>
          <p:nvPr/>
        </p:nvSpPr>
        <p:spPr>
          <a:xfrm>
            <a:off x="15246769" y="5295900"/>
            <a:ext cx="2693124" cy="9334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s-ES_tradnl" sz="1000" dirty="0">
                <a:solidFill>
                  <a:schemeClr val="tx1"/>
                </a:solidFill>
              </a:rPr>
              <a:t>Jefe de </a:t>
            </a:r>
            <a:r>
              <a:rPr lang="es-ES_tradnl" sz="1000" dirty="0" smtClean="0">
                <a:solidFill>
                  <a:schemeClr val="tx1"/>
                </a:solidFill>
              </a:rPr>
              <a:t>piso cinco sur</a:t>
            </a:r>
            <a:endParaRPr lang="es-ES_tradnl" sz="1000" dirty="0">
              <a:solidFill>
                <a:schemeClr val="tx1"/>
              </a:solidFill>
            </a:endParaRPr>
          </a:p>
          <a:p>
            <a:r>
              <a:rPr lang="es-ES_tradnl" sz="1000" dirty="0">
                <a:solidFill>
                  <a:schemeClr val="tx1"/>
                </a:solidFill>
              </a:rPr>
              <a:t>Nubia Patricia Machain Castillo</a:t>
            </a:r>
          </a:p>
          <a:p>
            <a:r>
              <a:rPr lang="es-ES_tradnl" sz="1000" dirty="0" smtClean="0">
                <a:solidFill>
                  <a:schemeClr val="tx1"/>
                </a:solidFill>
              </a:rPr>
              <a:t>LCP Asuntos </a:t>
            </a:r>
            <a:r>
              <a:rPr lang="es-ES_tradnl" sz="1000" dirty="0">
                <a:solidFill>
                  <a:schemeClr val="tx1"/>
                </a:solidFill>
              </a:rPr>
              <a:t>Laborales</a:t>
            </a:r>
          </a:p>
        </p:txBody>
      </p:sp>
      <p:sp>
        <p:nvSpPr>
          <p:cNvPr id="62" name="Rectángulo 61"/>
          <p:cNvSpPr/>
          <p:nvPr/>
        </p:nvSpPr>
        <p:spPr>
          <a:xfrm>
            <a:off x="18129135" y="5295900"/>
            <a:ext cx="2699912" cy="9334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s-ES_tradnl" sz="1000" dirty="0">
                <a:solidFill>
                  <a:schemeClr val="tx1"/>
                </a:solidFill>
              </a:rPr>
              <a:t>Jefe de </a:t>
            </a:r>
            <a:r>
              <a:rPr lang="es-ES_tradnl" sz="1000" dirty="0" smtClean="0">
                <a:solidFill>
                  <a:schemeClr val="tx1"/>
                </a:solidFill>
              </a:rPr>
              <a:t>piso seis sur</a:t>
            </a:r>
            <a:endParaRPr lang="es-ES_tradnl" sz="1000" dirty="0">
              <a:solidFill>
                <a:schemeClr val="tx1"/>
              </a:solidFill>
            </a:endParaRPr>
          </a:p>
          <a:p>
            <a:r>
              <a:rPr lang="es-ES_tradnl" sz="1000" dirty="0">
                <a:solidFill>
                  <a:schemeClr val="tx1"/>
                </a:solidFill>
              </a:rPr>
              <a:t>Claudia Elizabeth de la Vega </a:t>
            </a:r>
            <a:r>
              <a:rPr lang="es-ES_tradnl" sz="1000" dirty="0" smtClean="0">
                <a:solidFill>
                  <a:schemeClr val="tx1"/>
                </a:solidFill>
              </a:rPr>
              <a:t>Madrigal</a:t>
            </a:r>
          </a:p>
          <a:p>
            <a:r>
              <a:rPr lang="es-ES_tradnl" sz="1000" dirty="0" smtClean="0">
                <a:solidFill>
                  <a:schemeClr val="tx1"/>
                </a:solidFill>
              </a:rPr>
              <a:t>Coordinadora </a:t>
            </a:r>
            <a:r>
              <a:rPr lang="es-ES_tradnl" sz="1000" dirty="0">
                <a:solidFill>
                  <a:schemeClr val="tx1"/>
                </a:solidFill>
              </a:rPr>
              <a:t>de Recursos Materiales, Abastecimientos y Servicios</a:t>
            </a:r>
          </a:p>
        </p:txBody>
      </p:sp>
      <p:cxnSp>
        <p:nvCxnSpPr>
          <p:cNvPr id="36" name="Conector recto 35"/>
          <p:cNvCxnSpPr/>
          <p:nvPr/>
        </p:nvCxnSpPr>
        <p:spPr>
          <a:xfrm flipV="1">
            <a:off x="11523096" y="711596"/>
            <a:ext cx="9520240" cy="78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462916" y="756428"/>
            <a:ext cx="83300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455199" y="754897"/>
            <a:ext cx="1" cy="5887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55"/>
          <p:cNvCxnSpPr/>
          <p:nvPr/>
        </p:nvCxnSpPr>
        <p:spPr>
          <a:xfrm>
            <a:off x="21047187" y="711595"/>
            <a:ext cx="38696" cy="57769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62"/>
          <p:cNvCxnSpPr/>
          <p:nvPr/>
        </p:nvCxnSpPr>
        <p:spPr>
          <a:xfrm flipH="1">
            <a:off x="476158" y="6488546"/>
            <a:ext cx="20615132" cy="1536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ángulo 36"/>
          <p:cNvSpPr/>
          <p:nvPr/>
        </p:nvSpPr>
        <p:spPr>
          <a:xfrm>
            <a:off x="725472" y="7269902"/>
            <a:ext cx="2712325" cy="107336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s-ES_tradnl" sz="1100" dirty="0">
                <a:solidFill>
                  <a:schemeClr val="tx1"/>
                </a:solidFill>
              </a:rPr>
              <a:t>Jefe de Brigada de </a:t>
            </a:r>
            <a:r>
              <a:rPr lang="es-ES_tradnl" sz="1100" dirty="0" smtClean="0">
                <a:solidFill>
                  <a:schemeClr val="tx1"/>
                </a:solidFill>
              </a:rPr>
              <a:t>Evacuación</a:t>
            </a:r>
          </a:p>
          <a:p>
            <a:r>
              <a:rPr lang="es-ES_tradnl" sz="1100" dirty="0" smtClean="0">
                <a:solidFill>
                  <a:schemeClr val="tx1"/>
                </a:solidFill>
              </a:rPr>
              <a:t>y apoyo a personas con </a:t>
            </a:r>
          </a:p>
          <a:p>
            <a:r>
              <a:rPr lang="es-ES_tradnl" sz="1100" dirty="0" smtClean="0">
                <a:solidFill>
                  <a:schemeClr val="tx1"/>
                </a:solidFill>
              </a:rPr>
              <a:t>discapacidad</a:t>
            </a:r>
            <a:endParaRPr lang="es-ES_tradnl" sz="1100" dirty="0">
              <a:solidFill>
                <a:schemeClr val="tx1"/>
              </a:solidFill>
            </a:endParaRPr>
          </a:p>
        </p:txBody>
      </p:sp>
      <p:sp>
        <p:nvSpPr>
          <p:cNvPr id="38" name="Rectángulo 37"/>
          <p:cNvSpPr/>
          <p:nvPr/>
        </p:nvSpPr>
        <p:spPr>
          <a:xfrm>
            <a:off x="4148062" y="7251488"/>
            <a:ext cx="2701907" cy="10733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s-ES_tradnl" sz="1100" dirty="0">
                <a:solidFill>
                  <a:schemeClr val="tx1"/>
                </a:solidFill>
              </a:rPr>
              <a:t>Jefe de la Brigada de Primeros </a:t>
            </a:r>
            <a:endParaRPr lang="es-ES_tradnl" sz="1100" dirty="0" smtClean="0">
              <a:solidFill>
                <a:schemeClr val="tx1"/>
              </a:solidFill>
            </a:endParaRPr>
          </a:p>
          <a:p>
            <a:r>
              <a:rPr lang="es-ES_tradnl" sz="1100" dirty="0" smtClean="0">
                <a:solidFill>
                  <a:schemeClr val="tx1"/>
                </a:solidFill>
              </a:rPr>
              <a:t>Auxilios</a:t>
            </a:r>
            <a:endParaRPr lang="es-ES_tradnl" sz="1100" dirty="0">
              <a:solidFill>
                <a:schemeClr val="tx1"/>
              </a:solidFill>
            </a:endParaRPr>
          </a:p>
        </p:txBody>
      </p:sp>
      <p:sp>
        <p:nvSpPr>
          <p:cNvPr id="39" name="Rectángulo 38"/>
          <p:cNvSpPr/>
          <p:nvPr/>
        </p:nvSpPr>
        <p:spPr>
          <a:xfrm>
            <a:off x="7692359" y="7275828"/>
            <a:ext cx="2699912" cy="10733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s-ES_tradnl" sz="1100" dirty="0">
                <a:solidFill>
                  <a:schemeClr val="tx1"/>
                </a:solidFill>
              </a:rPr>
              <a:t>Jefe de la Brigada de </a:t>
            </a:r>
            <a:r>
              <a:rPr lang="es-ES_tradnl" sz="1100" dirty="0" smtClean="0">
                <a:solidFill>
                  <a:schemeClr val="tx1"/>
                </a:solidFill>
              </a:rPr>
              <a:t>Prevención</a:t>
            </a:r>
          </a:p>
          <a:p>
            <a:r>
              <a:rPr lang="es-ES_tradnl" sz="1100" dirty="0" smtClean="0">
                <a:solidFill>
                  <a:schemeClr val="tx1"/>
                </a:solidFill>
              </a:rPr>
              <a:t> </a:t>
            </a:r>
            <a:r>
              <a:rPr lang="es-ES_tradnl" sz="1100" dirty="0">
                <a:solidFill>
                  <a:schemeClr val="tx1"/>
                </a:solidFill>
              </a:rPr>
              <a:t>y Combate de Incendios</a:t>
            </a:r>
          </a:p>
        </p:txBody>
      </p:sp>
      <p:sp>
        <p:nvSpPr>
          <p:cNvPr id="40" name="Rectángulo 39"/>
          <p:cNvSpPr/>
          <p:nvPr/>
        </p:nvSpPr>
        <p:spPr>
          <a:xfrm>
            <a:off x="11200865" y="7275828"/>
            <a:ext cx="2684389" cy="107336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s-ES_tradnl" sz="1100" dirty="0">
                <a:solidFill>
                  <a:schemeClr val="tx1"/>
                </a:solidFill>
              </a:rPr>
              <a:t>Jefe de la Brigada de </a:t>
            </a:r>
            <a:endParaRPr lang="es-ES_tradnl" sz="1100" dirty="0" smtClean="0">
              <a:solidFill>
                <a:schemeClr val="tx1"/>
              </a:solidFill>
            </a:endParaRPr>
          </a:p>
          <a:p>
            <a:r>
              <a:rPr lang="es-ES_tradnl" sz="1100" dirty="0" smtClean="0">
                <a:solidFill>
                  <a:schemeClr val="tx1"/>
                </a:solidFill>
              </a:rPr>
              <a:t>Comunicación</a:t>
            </a:r>
            <a:endParaRPr lang="es-ES_tradnl" sz="1100" dirty="0">
              <a:solidFill>
                <a:schemeClr val="tx1"/>
              </a:solidFill>
            </a:endParaRPr>
          </a:p>
          <a:p>
            <a:r>
              <a:rPr lang="es-ES_tradnl" sz="1100" dirty="0">
                <a:solidFill>
                  <a:schemeClr val="tx1"/>
                </a:solidFill>
              </a:rPr>
              <a:t>Leslie Mariana Hernández </a:t>
            </a:r>
            <a:endParaRPr lang="es-ES_tradnl" sz="1100" dirty="0" smtClean="0">
              <a:solidFill>
                <a:schemeClr val="tx1"/>
              </a:solidFill>
            </a:endParaRPr>
          </a:p>
          <a:p>
            <a:r>
              <a:rPr lang="es-ES_tradnl" sz="1100" dirty="0" smtClean="0">
                <a:solidFill>
                  <a:schemeClr val="tx1"/>
                </a:solidFill>
              </a:rPr>
              <a:t>Guzmán </a:t>
            </a:r>
          </a:p>
          <a:p>
            <a:r>
              <a:rPr lang="es-ES_tradnl" sz="1100" dirty="0" smtClean="0">
                <a:solidFill>
                  <a:schemeClr val="tx1"/>
                </a:solidFill>
              </a:rPr>
              <a:t>Subdirectora </a:t>
            </a:r>
            <a:r>
              <a:rPr lang="es-ES_tradnl" sz="1100" dirty="0">
                <a:solidFill>
                  <a:schemeClr val="tx1"/>
                </a:solidFill>
              </a:rPr>
              <a:t>de Información, </a:t>
            </a:r>
            <a:endParaRPr lang="es-ES_tradnl" sz="1100" dirty="0" smtClean="0">
              <a:solidFill>
                <a:schemeClr val="tx1"/>
              </a:solidFill>
            </a:endParaRPr>
          </a:p>
          <a:p>
            <a:r>
              <a:rPr lang="es-ES_tradnl" sz="1100" dirty="0" smtClean="0">
                <a:solidFill>
                  <a:schemeClr val="tx1"/>
                </a:solidFill>
              </a:rPr>
              <a:t>Difusión </a:t>
            </a:r>
            <a:r>
              <a:rPr lang="es-ES_tradnl" sz="1100" dirty="0">
                <a:solidFill>
                  <a:schemeClr val="tx1"/>
                </a:solidFill>
              </a:rPr>
              <a:t>y Promoción</a:t>
            </a:r>
          </a:p>
        </p:txBody>
      </p:sp>
      <p:sp>
        <p:nvSpPr>
          <p:cNvPr id="41" name="Rectángulo 40"/>
          <p:cNvSpPr/>
          <p:nvPr/>
        </p:nvSpPr>
        <p:spPr>
          <a:xfrm>
            <a:off x="14738453" y="7269902"/>
            <a:ext cx="2697800" cy="107336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s-MX" sz="1100" dirty="0">
                <a:solidFill>
                  <a:schemeClr val="tx1"/>
                </a:solidFill>
              </a:rPr>
              <a:t>Jefe de Brigada de Búsqueda y </a:t>
            </a:r>
          </a:p>
          <a:p>
            <a:r>
              <a:rPr lang="es-MX" sz="1100" dirty="0">
                <a:solidFill>
                  <a:schemeClr val="tx1"/>
                </a:solidFill>
              </a:rPr>
              <a:t>Rescate</a:t>
            </a:r>
          </a:p>
        </p:txBody>
      </p:sp>
      <p:cxnSp>
        <p:nvCxnSpPr>
          <p:cNvPr id="64" name="Conector recto de flecha 63"/>
          <p:cNvCxnSpPr/>
          <p:nvPr/>
        </p:nvCxnSpPr>
        <p:spPr>
          <a:xfrm>
            <a:off x="4892255" y="3735859"/>
            <a:ext cx="0" cy="6093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cto de flecha 64"/>
          <p:cNvCxnSpPr/>
          <p:nvPr/>
        </p:nvCxnSpPr>
        <p:spPr>
          <a:xfrm>
            <a:off x="7767319" y="3753356"/>
            <a:ext cx="0" cy="6093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de flecha 65"/>
          <p:cNvCxnSpPr/>
          <p:nvPr/>
        </p:nvCxnSpPr>
        <p:spPr>
          <a:xfrm>
            <a:off x="10760316" y="3753356"/>
            <a:ext cx="23309" cy="6093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cto de flecha 66"/>
          <p:cNvCxnSpPr/>
          <p:nvPr/>
        </p:nvCxnSpPr>
        <p:spPr>
          <a:xfrm>
            <a:off x="13700359" y="3753356"/>
            <a:ext cx="0" cy="6093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cto de flecha 67"/>
          <p:cNvCxnSpPr/>
          <p:nvPr/>
        </p:nvCxnSpPr>
        <p:spPr>
          <a:xfrm>
            <a:off x="16539575" y="3715256"/>
            <a:ext cx="0" cy="647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cto de flecha 68"/>
          <p:cNvCxnSpPr/>
          <p:nvPr/>
        </p:nvCxnSpPr>
        <p:spPr>
          <a:xfrm>
            <a:off x="19594103" y="3715256"/>
            <a:ext cx="0" cy="647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cto de flecha 69"/>
          <p:cNvCxnSpPr/>
          <p:nvPr/>
        </p:nvCxnSpPr>
        <p:spPr>
          <a:xfrm>
            <a:off x="5537709" y="6642152"/>
            <a:ext cx="0" cy="6093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cto de flecha 70"/>
          <p:cNvCxnSpPr/>
          <p:nvPr/>
        </p:nvCxnSpPr>
        <p:spPr>
          <a:xfrm>
            <a:off x="9019123" y="6612691"/>
            <a:ext cx="13477" cy="638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de flecha 71"/>
          <p:cNvCxnSpPr/>
          <p:nvPr/>
        </p:nvCxnSpPr>
        <p:spPr>
          <a:xfrm flipH="1">
            <a:off x="12557339" y="6565349"/>
            <a:ext cx="3288" cy="6861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de flecha 72"/>
          <p:cNvCxnSpPr/>
          <p:nvPr/>
        </p:nvCxnSpPr>
        <p:spPr>
          <a:xfrm>
            <a:off x="16061232" y="6488546"/>
            <a:ext cx="0" cy="7629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de flecha 73"/>
          <p:cNvCxnSpPr/>
          <p:nvPr/>
        </p:nvCxnSpPr>
        <p:spPr>
          <a:xfrm>
            <a:off x="1973148" y="3725557"/>
            <a:ext cx="10627" cy="6093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cto de flecha 74"/>
          <p:cNvCxnSpPr/>
          <p:nvPr/>
        </p:nvCxnSpPr>
        <p:spPr>
          <a:xfrm>
            <a:off x="2040620" y="8349190"/>
            <a:ext cx="0" cy="6093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de flecha 75"/>
          <p:cNvCxnSpPr/>
          <p:nvPr/>
        </p:nvCxnSpPr>
        <p:spPr>
          <a:xfrm>
            <a:off x="5569375" y="8324850"/>
            <a:ext cx="0" cy="633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de flecha 76"/>
          <p:cNvCxnSpPr/>
          <p:nvPr/>
        </p:nvCxnSpPr>
        <p:spPr>
          <a:xfrm>
            <a:off x="9019123" y="8324850"/>
            <a:ext cx="0" cy="633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cto de flecha 77"/>
          <p:cNvCxnSpPr/>
          <p:nvPr/>
        </p:nvCxnSpPr>
        <p:spPr>
          <a:xfrm flipH="1">
            <a:off x="12557339" y="8349190"/>
            <a:ext cx="3288" cy="6093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de flecha 78"/>
          <p:cNvCxnSpPr/>
          <p:nvPr/>
        </p:nvCxnSpPr>
        <p:spPr>
          <a:xfrm>
            <a:off x="16083491" y="8324850"/>
            <a:ext cx="0" cy="6093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ángulo 79"/>
          <p:cNvSpPr/>
          <p:nvPr/>
        </p:nvSpPr>
        <p:spPr>
          <a:xfrm>
            <a:off x="725472" y="8971493"/>
            <a:ext cx="2712325" cy="91545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s-ES_tradnl" sz="1100" dirty="0" smtClean="0">
                <a:solidFill>
                  <a:schemeClr val="tx1"/>
                </a:solidFill>
              </a:rPr>
              <a:t>Brigadista de evacuación</a:t>
            </a:r>
            <a:endParaRPr lang="es-ES_tradnl" sz="1100" dirty="0">
              <a:solidFill>
                <a:schemeClr val="tx1"/>
              </a:solidFill>
            </a:endParaRPr>
          </a:p>
          <a:p>
            <a:r>
              <a:rPr lang="es-ES_tradnl" sz="1100" dirty="0">
                <a:solidFill>
                  <a:schemeClr val="tx1"/>
                </a:solidFill>
              </a:rPr>
              <a:t>y apoyo a personas con </a:t>
            </a:r>
          </a:p>
          <a:p>
            <a:r>
              <a:rPr lang="es-ES_tradnl" sz="1100" dirty="0">
                <a:solidFill>
                  <a:schemeClr val="tx1"/>
                </a:solidFill>
              </a:rPr>
              <a:t>discapacidad</a:t>
            </a:r>
          </a:p>
        </p:txBody>
      </p:sp>
      <p:sp>
        <p:nvSpPr>
          <p:cNvPr id="81" name="Rectángulo 80"/>
          <p:cNvSpPr/>
          <p:nvPr/>
        </p:nvSpPr>
        <p:spPr>
          <a:xfrm>
            <a:off x="4148062" y="8973530"/>
            <a:ext cx="2701907" cy="9134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s-ES_tradnl" sz="1100" dirty="0" smtClean="0">
                <a:solidFill>
                  <a:schemeClr val="tx1"/>
                </a:solidFill>
              </a:rPr>
              <a:t>Brigadistas </a:t>
            </a:r>
            <a:r>
              <a:rPr lang="es-ES_tradnl" sz="1100" dirty="0">
                <a:solidFill>
                  <a:schemeClr val="tx1"/>
                </a:solidFill>
              </a:rPr>
              <a:t>de Primeros Auxilios</a:t>
            </a:r>
          </a:p>
        </p:txBody>
      </p:sp>
      <p:sp>
        <p:nvSpPr>
          <p:cNvPr id="82" name="Rectángulo 81"/>
          <p:cNvSpPr/>
          <p:nvPr/>
        </p:nvSpPr>
        <p:spPr>
          <a:xfrm>
            <a:off x="7692360" y="8973530"/>
            <a:ext cx="2699912" cy="9134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s-ES_tradnl" sz="1100" dirty="0" smtClean="0">
                <a:solidFill>
                  <a:schemeClr val="tx1"/>
                </a:solidFill>
              </a:rPr>
              <a:t>Brigadistas </a:t>
            </a:r>
            <a:r>
              <a:rPr lang="es-ES_tradnl" sz="1100" dirty="0">
                <a:solidFill>
                  <a:schemeClr val="tx1"/>
                </a:solidFill>
              </a:rPr>
              <a:t>de Prevención</a:t>
            </a:r>
          </a:p>
          <a:p>
            <a:r>
              <a:rPr lang="es-ES_tradnl" sz="1100" dirty="0">
                <a:solidFill>
                  <a:schemeClr val="tx1"/>
                </a:solidFill>
              </a:rPr>
              <a:t> y Combate de Incendios</a:t>
            </a:r>
          </a:p>
        </p:txBody>
      </p:sp>
      <p:sp>
        <p:nvSpPr>
          <p:cNvPr id="83" name="Rectángulo 82"/>
          <p:cNvSpPr/>
          <p:nvPr/>
        </p:nvSpPr>
        <p:spPr>
          <a:xfrm>
            <a:off x="11200865" y="8970437"/>
            <a:ext cx="2684389" cy="91651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s-ES_tradnl" sz="1100" dirty="0" smtClean="0">
                <a:solidFill>
                  <a:schemeClr val="tx1"/>
                </a:solidFill>
              </a:rPr>
              <a:t>Brigadista de comunicación</a:t>
            </a:r>
            <a:endParaRPr lang="es-ES_tradnl" sz="1100" dirty="0">
              <a:solidFill>
                <a:schemeClr val="tx1"/>
              </a:solidFill>
            </a:endParaRPr>
          </a:p>
        </p:txBody>
      </p:sp>
      <p:sp>
        <p:nvSpPr>
          <p:cNvPr id="84" name="Rectángulo 83"/>
          <p:cNvSpPr/>
          <p:nvPr/>
        </p:nvSpPr>
        <p:spPr>
          <a:xfrm>
            <a:off x="14723578" y="8970437"/>
            <a:ext cx="2712675" cy="91651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s-MX" sz="1100" dirty="0" smtClean="0">
                <a:solidFill>
                  <a:schemeClr val="tx1"/>
                </a:solidFill>
              </a:rPr>
              <a:t>Brigadistas </a:t>
            </a:r>
            <a:r>
              <a:rPr lang="es-MX" sz="1100" dirty="0">
                <a:solidFill>
                  <a:schemeClr val="tx1"/>
                </a:solidFill>
              </a:rPr>
              <a:t>de Búsqueda y </a:t>
            </a:r>
          </a:p>
          <a:p>
            <a:r>
              <a:rPr lang="es-MX" sz="1100" dirty="0">
                <a:solidFill>
                  <a:schemeClr val="tx1"/>
                </a:solidFill>
              </a:rPr>
              <a:t>Rescate</a:t>
            </a:r>
          </a:p>
        </p:txBody>
      </p:sp>
      <p:sp>
        <p:nvSpPr>
          <p:cNvPr id="85" name="Rectángulo 84"/>
          <p:cNvSpPr/>
          <p:nvPr/>
        </p:nvSpPr>
        <p:spPr>
          <a:xfrm>
            <a:off x="725472" y="9877425"/>
            <a:ext cx="2712325" cy="10096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s-ES_tradnl" sz="1100" dirty="0">
                <a:solidFill>
                  <a:schemeClr val="tx1"/>
                </a:solidFill>
              </a:rPr>
              <a:t>Brigadista de evacuación</a:t>
            </a:r>
          </a:p>
          <a:p>
            <a:r>
              <a:rPr lang="es-ES_tradnl" sz="1100" dirty="0">
                <a:solidFill>
                  <a:schemeClr val="tx1"/>
                </a:solidFill>
              </a:rPr>
              <a:t>y apoyo a personas con </a:t>
            </a:r>
          </a:p>
          <a:p>
            <a:r>
              <a:rPr lang="es-ES_tradnl" sz="1100" dirty="0">
                <a:solidFill>
                  <a:schemeClr val="tx1"/>
                </a:solidFill>
              </a:rPr>
              <a:t>discapacidad</a:t>
            </a:r>
          </a:p>
        </p:txBody>
      </p:sp>
      <p:sp>
        <p:nvSpPr>
          <p:cNvPr id="86" name="Rectángulo 85"/>
          <p:cNvSpPr/>
          <p:nvPr/>
        </p:nvSpPr>
        <p:spPr>
          <a:xfrm>
            <a:off x="4145576" y="9889217"/>
            <a:ext cx="2704394" cy="10073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s-ES_tradnl" sz="1100" dirty="0">
                <a:solidFill>
                  <a:schemeClr val="tx1"/>
                </a:solidFill>
              </a:rPr>
              <a:t>Brigadistas de Primeros Auxilios</a:t>
            </a:r>
          </a:p>
        </p:txBody>
      </p:sp>
      <p:sp>
        <p:nvSpPr>
          <p:cNvPr id="87" name="Rectángulo 86"/>
          <p:cNvSpPr/>
          <p:nvPr/>
        </p:nvSpPr>
        <p:spPr>
          <a:xfrm>
            <a:off x="7692359" y="9886950"/>
            <a:ext cx="2699913" cy="10096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s-ES_tradnl" sz="1100" dirty="0">
                <a:solidFill>
                  <a:schemeClr val="tx1"/>
                </a:solidFill>
              </a:rPr>
              <a:t>Brigadistas de Prevención</a:t>
            </a:r>
          </a:p>
          <a:p>
            <a:r>
              <a:rPr lang="es-ES_tradnl" sz="1100" dirty="0">
                <a:solidFill>
                  <a:schemeClr val="tx1"/>
                </a:solidFill>
              </a:rPr>
              <a:t> y Combate de Incendios</a:t>
            </a:r>
          </a:p>
        </p:txBody>
      </p:sp>
      <p:sp>
        <p:nvSpPr>
          <p:cNvPr id="88" name="Rectángulo 87"/>
          <p:cNvSpPr/>
          <p:nvPr/>
        </p:nvSpPr>
        <p:spPr>
          <a:xfrm>
            <a:off x="11200865" y="9889217"/>
            <a:ext cx="2684389" cy="100738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s-ES_tradnl" sz="1100" dirty="0" smtClean="0">
                <a:solidFill>
                  <a:schemeClr val="tx1"/>
                </a:solidFill>
              </a:rPr>
              <a:t>Brigadista de comunicación</a:t>
            </a:r>
            <a:endParaRPr lang="es-ES_tradnl" sz="1100" dirty="0">
              <a:solidFill>
                <a:schemeClr val="tx1"/>
              </a:solidFill>
            </a:endParaRPr>
          </a:p>
        </p:txBody>
      </p:sp>
      <p:sp>
        <p:nvSpPr>
          <p:cNvPr id="89" name="Rectángulo 88"/>
          <p:cNvSpPr/>
          <p:nvPr/>
        </p:nvSpPr>
        <p:spPr>
          <a:xfrm>
            <a:off x="14723578" y="9889217"/>
            <a:ext cx="2712675" cy="100738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s-MX" sz="1100" dirty="0">
                <a:solidFill>
                  <a:schemeClr val="tx1"/>
                </a:solidFill>
              </a:rPr>
              <a:t>Brigadistas de Búsqueda y </a:t>
            </a:r>
          </a:p>
          <a:p>
            <a:r>
              <a:rPr lang="es-MX" sz="1100" dirty="0">
                <a:solidFill>
                  <a:schemeClr val="tx1"/>
                </a:solidFill>
              </a:rPr>
              <a:t>Rescate</a:t>
            </a:r>
          </a:p>
        </p:txBody>
      </p:sp>
      <p:sp>
        <p:nvSpPr>
          <p:cNvPr id="90" name="Rectángulo 89"/>
          <p:cNvSpPr/>
          <p:nvPr/>
        </p:nvSpPr>
        <p:spPr>
          <a:xfrm>
            <a:off x="18175281" y="7263976"/>
            <a:ext cx="2699912" cy="107336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s-ES_tradnl" sz="1100" dirty="0"/>
              <a:t>Jefe de Brigada de Seguridad y </a:t>
            </a:r>
            <a:endParaRPr lang="es-ES_tradnl" sz="1100" dirty="0" smtClean="0"/>
          </a:p>
          <a:p>
            <a:r>
              <a:rPr lang="es-ES_tradnl" sz="1100" dirty="0" smtClean="0"/>
              <a:t>brigadistas</a:t>
            </a:r>
          </a:p>
          <a:p>
            <a:r>
              <a:rPr lang="es-ES_tradnl" sz="1100" dirty="0"/>
              <a:t>Jorge Salvador Esquinca </a:t>
            </a:r>
            <a:r>
              <a:rPr lang="es-ES_tradnl" sz="1100" dirty="0" smtClean="0"/>
              <a:t>Montaño</a:t>
            </a:r>
          </a:p>
          <a:p>
            <a:r>
              <a:rPr lang="es-ES_tradnl" sz="1100" dirty="0"/>
              <a:t>Coordinación de Seguridad </a:t>
            </a:r>
            <a:endParaRPr lang="es-ES_tradnl" sz="1100" dirty="0" smtClean="0"/>
          </a:p>
          <a:p>
            <a:r>
              <a:rPr lang="es-ES_tradnl" sz="1100" dirty="0" smtClean="0"/>
              <a:t>Institucional</a:t>
            </a:r>
            <a:endParaRPr lang="es-ES_tradnl" sz="1100" dirty="0">
              <a:solidFill>
                <a:schemeClr val="bg1"/>
              </a:solidFill>
            </a:endParaRPr>
          </a:p>
        </p:txBody>
      </p:sp>
      <p:sp>
        <p:nvSpPr>
          <p:cNvPr id="93" name="Rectángulo 92"/>
          <p:cNvSpPr/>
          <p:nvPr/>
        </p:nvSpPr>
        <p:spPr>
          <a:xfrm>
            <a:off x="18175281" y="8970437"/>
            <a:ext cx="2699912" cy="9165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s-ES_tradnl" sz="1100" dirty="0"/>
              <a:t>E</a:t>
            </a:r>
            <a:r>
              <a:rPr lang="es-ES_tradnl" sz="1100" dirty="0" smtClean="0"/>
              <a:t>lementos </a:t>
            </a:r>
            <a:r>
              <a:rPr lang="es-ES_tradnl" sz="1100" dirty="0"/>
              <a:t>de la Policía Auxiliar de la Ciudad de México Sector 63 Destacamento 03 en turno</a:t>
            </a:r>
            <a:endParaRPr lang="es-ES_tradnl" sz="1100" dirty="0">
              <a:solidFill>
                <a:schemeClr val="bg1"/>
              </a:solidFill>
            </a:endParaRPr>
          </a:p>
        </p:txBody>
      </p:sp>
      <p:cxnSp>
        <p:nvCxnSpPr>
          <p:cNvPr id="96" name="Conector recto de flecha 95"/>
          <p:cNvCxnSpPr/>
          <p:nvPr/>
        </p:nvCxnSpPr>
        <p:spPr>
          <a:xfrm>
            <a:off x="19520691" y="8324850"/>
            <a:ext cx="4546" cy="633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ector recto de flecha 96"/>
          <p:cNvCxnSpPr/>
          <p:nvPr/>
        </p:nvCxnSpPr>
        <p:spPr>
          <a:xfrm>
            <a:off x="19502240" y="6488546"/>
            <a:ext cx="3023" cy="7629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>
            <a:stCxn id="10" idx="2"/>
          </p:cNvCxnSpPr>
          <p:nvPr/>
        </p:nvCxnSpPr>
        <p:spPr>
          <a:xfrm>
            <a:off x="10158010" y="3257550"/>
            <a:ext cx="0" cy="4577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ángulo 84"/>
          <p:cNvSpPr/>
          <p:nvPr/>
        </p:nvSpPr>
        <p:spPr>
          <a:xfrm>
            <a:off x="725472" y="10887075"/>
            <a:ext cx="2712325" cy="10096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s-ES_tradnl" sz="1100" dirty="0">
                <a:solidFill>
                  <a:schemeClr val="tx1"/>
                </a:solidFill>
              </a:rPr>
              <a:t>Brigadista de evacuación</a:t>
            </a:r>
          </a:p>
          <a:p>
            <a:r>
              <a:rPr lang="es-ES_tradnl" sz="1100" dirty="0">
                <a:solidFill>
                  <a:schemeClr val="tx1"/>
                </a:solidFill>
              </a:rPr>
              <a:t>y apoyo a personas con </a:t>
            </a:r>
          </a:p>
          <a:p>
            <a:r>
              <a:rPr lang="es-ES_tradnl" sz="1100" dirty="0">
                <a:solidFill>
                  <a:schemeClr val="tx1"/>
                </a:solidFill>
              </a:rPr>
              <a:t>discapacidad</a:t>
            </a:r>
          </a:p>
        </p:txBody>
      </p:sp>
      <p:sp>
        <p:nvSpPr>
          <p:cNvPr id="98" name="Rectángulo 84"/>
          <p:cNvSpPr/>
          <p:nvPr/>
        </p:nvSpPr>
        <p:spPr>
          <a:xfrm>
            <a:off x="725472" y="11887200"/>
            <a:ext cx="2712325" cy="10096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s-ES_tradnl" sz="1100" dirty="0">
                <a:solidFill>
                  <a:schemeClr val="tx1"/>
                </a:solidFill>
              </a:rPr>
              <a:t>Brigadista de evacuación</a:t>
            </a:r>
          </a:p>
          <a:p>
            <a:r>
              <a:rPr lang="es-ES_tradnl" sz="1100" dirty="0">
                <a:solidFill>
                  <a:schemeClr val="tx1"/>
                </a:solidFill>
              </a:rPr>
              <a:t>y apoyo a personas con </a:t>
            </a:r>
          </a:p>
          <a:p>
            <a:r>
              <a:rPr lang="es-ES_tradnl" sz="1100" dirty="0">
                <a:solidFill>
                  <a:schemeClr val="tx1"/>
                </a:solidFill>
              </a:rPr>
              <a:t>discapacidad</a:t>
            </a:r>
          </a:p>
        </p:txBody>
      </p:sp>
      <p:sp>
        <p:nvSpPr>
          <p:cNvPr id="99" name="Rectángulo 84"/>
          <p:cNvSpPr/>
          <p:nvPr/>
        </p:nvSpPr>
        <p:spPr>
          <a:xfrm>
            <a:off x="725472" y="12887325"/>
            <a:ext cx="2712325" cy="10096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s-ES_tradnl" sz="1100" dirty="0">
                <a:solidFill>
                  <a:schemeClr val="tx1"/>
                </a:solidFill>
              </a:rPr>
              <a:t>Brigadista de evacuación</a:t>
            </a:r>
          </a:p>
          <a:p>
            <a:r>
              <a:rPr lang="es-ES_tradnl" sz="1100" dirty="0">
                <a:solidFill>
                  <a:schemeClr val="tx1"/>
                </a:solidFill>
              </a:rPr>
              <a:t>y apoyo a personas con </a:t>
            </a:r>
          </a:p>
          <a:p>
            <a:r>
              <a:rPr lang="es-ES_tradnl" sz="1100" dirty="0">
                <a:solidFill>
                  <a:schemeClr val="tx1"/>
                </a:solidFill>
              </a:rPr>
              <a:t>discapacidad</a:t>
            </a:r>
          </a:p>
        </p:txBody>
      </p:sp>
      <p:sp>
        <p:nvSpPr>
          <p:cNvPr id="100" name="Rectángulo 84"/>
          <p:cNvSpPr/>
          <p:nvPr/>
        </p:nvSpPr>
        <p:spPr>
          <a:xfrm>
            <a:off x="725472" y="13896975"/>
            <a:ext cx="2712325" cy="10096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s-ES_tradnl" sz="1100" dirty="0">
                <a:solidFill>
                  <a:schemeClr val="tx1"/>
                </a:solidFill>
              </a:rPr>
              <a:t>Brigadista de evacuación</a:t>
            </a:r>
          </a:p>
          <a:p>
            <a:r>
              <a:rPr lang="es-ES_tradnl" sz="1100" dirty="0">
                <a:solidFill>
                  <a:schemeClr val="tx1"/>
                </a:solidFill>
              </a:rPr>
              <a:t>y apoyo a personas con </a:t>
            </a:r>
          </a:p>
          <a:p>
            <a:r>
              <a:rPr lang="es-ES_tradnl" sz="1100" dirty="0">
                <a:solidFill>
                  <a:schemeClr val="tx1"/>
                </a:solidFill>
              </a:rPr>
              <a:t>discapacidad</a:t>
            </a:r>
          </a:p>
        </p:txBody>
      </p:sp>
      <p:sp>
        <p:nvSpPr>
          <p:cNvPr id="101" name="Rectángulo 84"/>
          <p:cNvSpPr/>
          <p:nvPr/>
        </p:nvSpPr>
        <p:spPr>
          <a:xfrm>
            <a:off x="725472" y="14906625"/>
            <a:ext cx="2712325" cy="10096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s-ES_tradnl" sz="1100" dirty="0">
                <a:solidFill>
                  <a:schemeClr val="tx1"/>
                </a:solidFill>
              </a:rPr>
              <a:t>Brigadista de evacuación</a:t>
            </a:r>
          </a:p>
          <a:p>
            <a:r>
              <a:rPr lang="es-ES_tradnl" sz="1100" dirty="0">
                <a:solidFill>
                  <a:schemeClr val="tx1"/>
                </a:solidFill>
              </a:rPr>
              <a:t>y apoyo a personas con </a:t>
            </a:r>
          </a:p>
          <a:p>
            <a:r>
              <a:rPr lang="es-ES_tradnl" sz="1100" dirty="0">
                <a:solidFill>
                  <a:schemeClr val="tx1"/>
                </a:solidFill>
              </a:rPr>
              <a:t>discapacidad</a:t>
            </a:r>
          </a:p>
        </p:txBody>
      </p:sp>
      <p:sp>
        <p:nvSpPr>
          <p:cNvPr id="102" name="Rectángulo 84"/>
          <p:cNvSpPr/>
          <p:nvPr/>
        </p:nvSpPr>
        <p:spPr>
          <a:xfrm>
            <a:off x="725472" y="15916275"/>
            <a:ext cx="2712325" cy="10096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s-ES_tradnl" sz="1100" dirty="0">
                <a:solidFill>
                  <a:schemeClr val="tx1"/>
                </a:solidFill>
              </a:rPr>
              <a:t>Brigadista de evacuación</a:t>
            </a:r>
          </a:p>
          <a:p>
            <a:r>
              <a:rPr lang="es-ES_tradnl" sz="1100" dirty="0">
                <a:solidFill>
                  <a:schemeClr val="tx1"/>
                </a:solidFill>
              </a:rPr>
              <a:t>y apoyo a personas con </a:t>
            </a:r>
          </a:p>
          <a:p>
            <a:r>
              <a:rPr lang="es-ES_tradnl" sz="1100" dirty="0">
                <a:solidFill>
                  <a:schemeClr val="tx1"/>
                </a:solidFill>
              </a:rPr>
              <a:t>discapacidad</a:t>
            </a:r>
          </a:p>
        </p:txBody>
      </p:sp>
      <p:sp>
        <p:nvSpPr>
          <p:cNvPr id="103" name="Rectángulo 84"/>
          <p:cNvSpPr/>
          <p:nvPr/>
        </p:nvSpPr>
        <p:spPr>
          <a:xfrm>
            <a:off x="725472" y="16925925"/>
            <a:ext cx="2712325" cy="10096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s-ES_tradnl" sz="1100" dirty="0">
                <a:solidFill>
                  <a:schemeClr val="tx1"/>
                </a:solidFill>
              </a:rPr>
              <a:t>Brigadista de evacuación</a:t>
            </a:r>
          </a:p>
          <a:p>
            <a:r>
              <a:rPr lang="es-ES_tradnl" sz="1100" dirty="0">
                <a:solidFill>
                  <a:schemeClr val="tx1"/>
                </a:solidFill>
              </a:rPr>
              <a:t>y apoyo a personas con </a:t>
            </a:r>
          </a:p>
          <a:p>
            <a:r>
              <a:rPr lang="es-ES_tradnl" sz="1100" dirty="0">
                <a:solidFill>
                  <a:schemeClr val="tx1"/>
                </a:solidFill>
              </a:rPr>
              <a:t>discapacidad</a:t>
            </a:r>
          </a:p>
        </p:txBody>
      </p:sp>
      <p:sp>
        <p:nvSpPr>
          <p:cNvPr id="104" name="Rectángulo 84"/>
          <p:cNvSpPr/>
          <p:nvPr/>
        </p:nvSpPr>
        <p:spPr>
          <a:xfrm>
            <a:off x="725472" y="17935575"/>
            <a:ext cx="2712325" cy="10096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s-ES_tradnl" sz="1100" dirty="0">
                <a:solidFill>
                  <a:schemeClr val="tx1"/>
                </a:solidFill>
              </a:rPr>
              <a:t>Brigadista de evacuación</a:t>
            </a:r>
          </a:p>
          <a:p>
            <a:r>
              <a:rPr lang="es-ES_tradnl" sz="1100" dirty="0">
                <a:solidFill>
                  <a:schemeClr val="tx1"/>
                </a:solidFill>
              </a:rPr>
              <a:t>y apoyo a personas con </a:t>
            </a:r>
          </a:p>
          <a:p>
            <a:r>
              <a:rPr lang="es-ES_tradnl" sz="1100" dirty="0">
                <a:solidFill>
                  <a:schemeClr val="tx1"/>
                </a:solidFill>
              </a:rPr>
              <a:t>discapacidad</a:t>
            </a:r>
          </a:p>
        </p:txBody>
      </p:sp>
      <p:sp>
        <p:nvSpPr>
          <p:cNvPr id="105" name="Rectángulo 84"/>
          <p:cNvSpPr/>
          <p:nvPr/>
        </p:nvSpPr>
        <p:spPr>
          <a:xfrm>
            <a:off x="725472" y="18945225"/>
            <a:ext cx="2712325" cy="10096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s-ES_tradnl" sz="1100" dirty="0">
                <a:solidFill>
                  <a:schemeClr val="tx1"/>
                </a:solidFill>
              </a:rPr>
              <a:t>Brigadista de evacuación</a:t>
            </a:r>
          </a:p>
          <a:p>
            <a:r>
              <a:rPr lang="es-ES_tradnl" sz="1100" dirty="0">
                <a:solidFill>
                  <a:schemeClr val="tx1"/>
                </a:solidFill>
              </a:rPr>
              <a:t>y apoyo a personas con </a:t>
            </a:r>
          </a:p>
          <a:p>
            <a:r>
              <a:rPr lang="es-ES_tradnl" sz="1100" dirty="0">
                <a:solidFill>
                  <a:schemeClr val="tx1"/>
                </a:solidFill>
              </a:rPr>
              <a:t>discapacidad</a:t>
            </a:r>
          </a:p>
        </p:txBody>
      </p:sp>
    </p:spTree>
    <p:extLst>
      <p:ext uri="{BB962C8B-B14F-4D97-AF65-F5344CB8AC3E}">
        <p14:creationId xmlns:p14="http://schemas.microsoft.com/office/powerpoint/2010/main" val="122468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462</Words>
  <Application>Microsoft Office PowerPoint</Application>
  <PresentationFormat>Personalizado</PresentationFormat>
  <Paragraphs>134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Administrador</cp:lastModifiedBy>
  <cp:revision>42</cp:revision>
  <cp:lastPrinted>2019-04-30T23:59:13Z</cp:lastPrinted>
  <dcterms:created xsi:type="dcterms:W3CDTF">2019-03-01T18:36:08Z</dcterms:created>
  <dcterms:modified xsi:type="dcterms:W3CDTF">2019-05-06T23:37:06Z</dcterms:modified>
</cp:coreProperties>
</file>