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37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08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5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48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9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59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39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06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89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48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11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CB68-25B5-450C-9BFF-E7AEA67CE9D2}" type="datetimeFigureOut">
              <a:rPr lang="es-MX" smtClean="0"/>
              <a:t>14/06/2019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DBB2-FEE2-4464-86B6-C4745DBC5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98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88197" y="559398"/>
            <a:ext cx="6712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ACTIVIDADES INTERINSTITUCIONALES Y CON ORGANIZACIONES DE LA SOCIEDAD CIVIL</a:t>
            </a:r>
          </a:p>
          <a:p>
            <a:endParaRPr lang="es-MX" sz="1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2388197" y="1304334"/>
            <a:ext cx="6712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Platicas para conocer el Programa de “Fomento y Constitución de Empresas Sociales y Solidarias” (FOCOFESS 2019)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4" y="3313356"/>
            <a:ext cx="3814259" cy="2458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70493" y="3313355"/>
            <a:ext cx="4206240" cy="24589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559397" y="2236428"/>
            <a:ext cx="39044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Reunión marzo 01 para conocer los formatos de </a:t>
            </a:r>
            <a:r>
              <a:rPr lang="es-MX" sz="1600" b="1" dirty="0" err="1"/>
              <a:t>Checklist</a:t>
            </a:r>
            <a:r>
              <a:rPr lang="es-MX" sz="1600" b="1" dirty="0"/>
              <a:t>.</a:t>
            </a:r>
          </a:p>
          <a:p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615492" y="2168600"/>
            <a:ext cx="47010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Reunión </a:t>
            </a:r>
            <a:r>
              <a:rPr lang="es-MX" sz="1600" b="1" dirty="0"/>
              <a:t>Instalaciones de la Secretaría del Trabajo y Fomento al Empleo detalles FOCOFESS.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571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61534" y="451821"/>
            <a:ext cx="630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Expo Economía Social y Solidaria 2019, 23 y 24 de febrero de 2019. 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1" y="2592593"/>
            <a:ext cx="4174603" cy="3291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099" y="2592593"/>
            <a:ext cx="4944372" cy="3291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774232" y="1839558"/>
            <a:ext cx="40989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Exposiciones durante el evento.</a:t>
            </a:r>
          </a:p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766099" y="1764254"/>
            <a:ext cx="44644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Stand de informes de Atención a Proyectos de la Economía Social y Solidaria.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407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Meza Collins</dc:creator>
  <cp:lastModifiedBy>Federico Meza Collins</cp:lastModifiedBy>
  <cp:revision>1</cp:revision>
  <dcterms:created xsi:type="dcterms:W3CDTF">2019-06-14T23:13:03Z</dcterms:created>
  <dcterms:modified xsi:type="dcterms:W3CDTF">2019-06-14T23:13:26Z</dcterms:modified>
</cp:coreProperties>
</file>