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8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39BB-B14B-4A36-B959-39F1BE8FAB4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DF9F-9994-4470-8C09-E8C852C0045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5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39BB-B14B-4A36-B959-39F1BE8FAB4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DF9F-9994-4470-8C09-E8C852C0045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4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39BB-B14B-4A36-B959-39F1BE8FAB4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DF9F-9994-4470-8C09-E8C852C0045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4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39BB-B14B-4A36-B959-39F1BE8FAB4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DF9F-9994-4470-8C09-E8C852C0045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4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39BB-B14B-4A36-B959-39F1BE8FAB4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DF9F-9994-4470-8C09-E8C852C0045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1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39BB-B14B-4A36-B959-39F1BE8FAB4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DF9F-9994-4470-8C09-E8C852C0045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7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39BB-B14B-4A36-B959-39F1BE8FAB4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DF9F-9994-4470-8C09-E8C852C0045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7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39BB-B14B-4A36-B959-39F1BE8FAB4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DF9F-9994-4470-8C09-E8C852C0045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0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39BB-B14B-4A36-B959-39F1BE8FAB4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DF9F-9994-4470-8C09-E8C852C0045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7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39BB-B14B-4A36-B959-39F1BE8FAB4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DF9F-9994-4470-8C09-E8C852C0045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39BB-B14B-4A36-B959-39F1BE8FAB4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DF9F-9994-4470-8C09-E8C852C0045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4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439BB-B14B-4A36-B959-39F1BE8FAB4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5DF9F-9994-4470-8C09-E8C852C0045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3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13"/>
          <p:cNvSpPr/>
          <p:nvPr/>
        </p:nvSpPr>
        <p:spPr>
          <a:xfrm>
            <a:off x="0" y="0"/>
            <a:ext cx="440055" cy="6878645"/>
          </a:xfrm>
          <a:custGeom>
            <a:avLst/>
            <a:gdLst/>
            <a:ahLst/>
            <a:cxnLst/>
            <a:rect l="l" t="t" r="r" b="b"/>
            <a:pathLst>
              <a:path w="440054" h="7734300">
                <a:moveTo>
                  <a:pt x="40081" y="7480300"/>
                </a:moveTo>
                <a:lnTo>
                  <a:pt x="35661" y="7480300"/>
                </a:lnTo>
                <a:lnTo>
                  <a:pt x="0" y="7518400"/>
                </a:lnTo>
                <a:lnTo>
                  <a:pt x="86575" y="7632700"/>
                </a:lnTo>
                <a:lnTo>
                  <a:pt x="86956" y="7632700"/>
                </a:lnTo>
                <a:lnTo>
                  <a:pt x="166811" y="7734300"/>
                </a:lnTo>
                <a:lnTo>
                  <a:pt x="215293" y="7734300"/>
                </a:lnTo>
                <a:lnTo>
                  <a:pt x="227266" y="7721600"/>
                </a:lnTo>
                <a:lnTo>
                  <a:pt x="141033" y="7620000"/>
                </a:lnTo>
                <a:lnTo>
                  <a:pt x="40081" y="7480300"/>
                </a:lnTo>
                <a:close/>
              </a:path>
              <a:path w="440054" h="7734300">
                <a:moveTo>
                  <a:pt x="404215" y="7569200"/>
                </a:moveTo>
                <a:lnTo>
                  <a:pt x="399783" y="7569200"/>
                </a:lnTo>
                <a:lnTo>
                  <a:pt x="298830" y="7708900"/>
                </a:lnTo>
                <a:lnTo>
                  <a:pt x="269462" y="7734300"/>
                </a:lnTo>
                <a:lnTo>
                  <a:pt x="339422" y="7734300"/>
                </a:lnTo>
                <a:lnTo>
                  <a:pt x="352907" y="7721600"/>
                </a:lnTo>
                <a:lnTo>
                  <a:pt x="353275" y="7721600"/>
                </a:lnTo>
                <a:lnTo>
                  <a:pt x="439864" y="7607300"/>
                </a:lnTo>
                <a:lnTo>
                  <a:pt x="404215" y="7569200"/>
                </a:lnTo>
                <a:close/>
              </a:path>
              <a:path w="440054" h="7734300">
                <a:moveTo>
                  <a:pt x="404215" y="7366000"/>
                </a:moveTo>
                <a:lnTo>
                  <a:pt x="399783" y="7378700"/>
                </a:lnTo>
                <a:lnTo>
                  <a:pt x="298830" y="7505700"/>
                </a:lnTo>
                <a:lnTo>
                  <a:pt x="212610" y="7620000"/>
                </a:lnTo>
                <a:lnTo>
                  <a:pt x="245871" y="7658100"/>
                </a:lnTo>
                <a:lnTo>
                  <a:pt x="248792" y="7670800"/>
                </a:lnTo>
                <a:lnTo>
                  <a:pt x="352907" y="7531100"/>
                </a:lnTo>
                <a:lnTo>
                  <a:pt x="353275" y="7531100"/>
                </a:lnTo>
                <a:lnTo>
                  <a:pt x="439864" y="7416800"/>
                </a:lnTo>
                <a:lnTo>
                  <a:pt x="404215" y="7366000"/>
                </a:lnTo>
                <a:close/>
              </a:path>
              <a:path w="440054" h="7734300">
                <a:moveTo>
                  <a:pt x="35661" y="7264400"/>
                </a:moveTo>
                <a:lnTo>
                  <a:pt x="0" y="7315200"/>
                </a:lnTo>
                <a:lnTo>
                  <a:pt x="86575" y="7429500"/>
                </a:lnTo>
                <a:lnTo>
                  <a:pt x="86956" y="7429500"/>
                </a:lnTo>
                <a:lnTo>
                  <a:pt x="191071" y="7569200"/>
                </a:lnTo>
                <a:lnTo>
                  <a:pt x="193992" y="7556500"/>
                </a:lnTo>
                <a:lnTo>
                  <a:pt x="227266" y="7518400"/>
                </a:lnTo>
                <a:lnTo>
                  <a:pt x="141033" y="7404100"/>
                </a:lnTo>
                <a:lnTo>
                  <a:pt x="40081" y="7277100"/>
                </a:lnTo>
                <a:lnTo>
                  <a:pt x="35661" y="7264400"/>
                </a:lnTo>
                <a:close/>
              </a:path>
              <a:path w="440054" h="7734300">
                <a:moveTo>
                  <a:pt x="404215" y="7162800"/>
                </a:moveTo>
                <a:lnTo>
                  <a:pt x="399783" y="7162800"/>
                </a:lnTo>
                <a:lnTo>
                  <a:pt x="298830" y="7302500"/>
                </a:lnTo>
                <a:lnTo>
                  <a:pt x="212610" y="7404100"/>
                </a:lnTo>
                <a:lnTo>
                  <a:pt x="245871" y="7454900"/>
                </a:lnTo>
                <a:lnTo>
                  <a:pt x="248792" y="7454900"/>
                </a:lnTo>
                <a:lnTo>
                  <a:pt x="352907" y="7315200"/>
                </a:lnTo>
                <a:lnTo>
                  <a:pt x="353275" y="7315200"/>
                </a:lnTo>
                <a:lnTo>
                  <a:pt x="439864" y="7200900"/>
                </a:lnTo>
                <a:lnTo>
                  <a:pt x="404215" y="7162800"/>
                </a:lnTo>
                <a:close/>
              </a:path>
              <a:path w="440054" h="7734300">
                <a:moveTo>
                  <a:pt x="40081" y="7073900"/>
                </a:moveTo>
                <a:lnTo>
                  <a:pt x="35661" y="7073900"/>
                </a:lnTo>
                <a:lnTo>
                  <a:pt x="0" y="7124700"/>
                </a:lnTo>
                <a:lnTo>
                  <a:pt x="86575" y="7239000"/>
                </a:lnTo>
                <a:lnTo>
                  <a:pt x="86956" y="7239000"/>
                </a:lnTo>
                <a:lnTo>
                  <a:pt x="191071" y="7366000"/>
                </a:lnTo>
                <a:lnTo>
                  <a:pt x="193992" y="7366000"/>
                </a:lnTo>
                <a:lnTo>
                  <a:pt x="227266" y="7327900"/>
                </a:lnTo>
                <a:lnTo>
                  <a:pt x="141033" y="7213600"/>
                </a:lnTo>
                <a:lnTo>
                  <a:pt x="40081" y="7073900"/>
                </a:lnTo>
                <a:close/>
              </a:path>
              <a:path w="440054" h="7734300">
                <a:moveTo>
                  <a:pt x="404215" y="6972300"/>
                </a:moveTo>
                <a:lnTo>
                  <a:pt x="399783" y="6972300"/>
                </a:lnTo>
                <a:lnTo>
                  <a:pt x="298830" y="7112000"/>
                </a:lnTo>
                <a:lnTo>
                  <a:pt x="212610" y="7213600"/>
                </a:lnTo>
                <a:lnTo>
                  <a:pt x="245871" y="7251700"/>
                </a:lnTo>
                <a:lnTo>
                  <a:pt x="248792" y="7264400"/>
                </a:lnTo>
                <a:lnTo>
                  <a:pt x="352907" y="7124700"/>
                </a:lnTo>
                <a:lnTo>
                  <a:pt x="353275" y="7124700"/>
                </a:lnTo>
                <a:lnTo>
                  <a:pt x="439864" y="7010400"/>
                </a:lnTo>
                <a:lnTo>
                  <a:pt x="404215" y="6972300"/>
                </a:lnTo>
                <a:close/>
              </a:path>
              <a:path w="440054" h="7734300">
                <a:moveTo>
                  <a:pt x="40081" y="6870700"/>
                </a:moveTo>
                <a:lnTo>
                  <a:pt x="35661" y="6870700"/>
                </a:lnTo>
                <a:lnTo>
                  <a:pt x="0" y="6908800"/>
                </a:lnTo>
                <a:lnTo>
                  <a:pt x="86575" y="7023100"/>
                </a:lnTo>
                <a:lnTo>
                  <a:pt x="86956" y="7023100"/>
                </a:lnTo>
                <a:lnTo>
                  <a:pt x="191071" y="7162800"/>
                </a:lnTo>
                <a:lnTo>
                  <a:pt x="193992" y="7150100"/>
                </a:lnTo>
                <a:lnTo>
                  <a:pt x="227266" y="7112000"/>
                </a:lnTo>
                <a:lnTo>
                  <a:pt x="141033" y="7010400"/>
                </a:lnTo>
                <a:lnTo>
                  <a:pt x="40081" y="6870700"/>
                </a:lnTo>
                <a:close/>
              </a:path>
              <a:path w="440054" h="7734300">
                <a:moveTo>
                  <a:pt x="404215" y="6756400"/>
                </a:moveTo>
                <a:lnTo>
                  <a:pt x="399783" y="6769100"/>
                </a:lnTo>
                <a:lnTo>
                  <a:pt x="298830" y="6896100"/>
                </a:lnTo>
                <a:lnTo>
                  <a:pt x="212610" y="7010400"/>
                </a:lnTo>
                <a:lnTo>
                  <a:pt x="245871" y="7048500"/>
                </a:lnTo>
                <a:lnTo>
                  <a:pt x="248792" y="7048500"/>
                </a:lnTo>
                <a:lnTo>
                  <a:pt x="352907" y="6921500"/>
                </a:lnTo>
                <a:lnTo>
                  <a:pt x="353275" y="6921500"/>
                </a:lnTo>
                <a:lnTo>
                  <a:pt x="439864" y="6807200"/>
                </a:lnTo>
                <a:lnTo>
                  <a:pt x="404215" y="6756400"/>
                </a:lnTo>
                <a:close/>
              </a:path>
              <a:path w="440054" h="7734300">
                <a:moveTo>
                  <a:pt x="35661" y="6667500"/>
                </a:moveTo>
                <a:lnTo>
                  <a:pt x="0" y="6718300"/>
                </a:lnTo>
                <a:lnTo>
                  <a:pt x="86575" y="6832600"/>
                </a:lnTo>
                <a:lnTo>
                  <a:pt x="86956" y="6832600"/>
                </a:lnTo>
                <a:lnTo>
                  <a:pt x="191071" y="6972300"/>
                </a:lnTo>
                <a:lnTo>
                  <a:pt x="193992" y="6959600"/>
                </a:lnTo>
                <a:lnTo>
                  <a:pt x="227266" y="6921500"/>
                </a:lnTo>
                <a:lnTo>
                  <a:pt x="141033" y="6807200"/>
                </a:lnTo>
                <a:lnTo>
                  <a:pt x="40081" y="6680200"/>
                </a:lnTo>
                <a:lnTo>
                  <a:pt x="35661" y="6667500"/>
                </a:lnTo>
                <a:close/>
              </a:path>
              <a:path w="440054" h="7734300">
                <a:moveTo>
                  <a:pt x="404215" y="6565900"/>
                </a:moveTo>
                <a:lnTo>
                  <a:pt x="399783" y="6565900"/>
                </a:lnTo>
                <a:lnTo>
                  <a:pt x="298830" y="6705600"/>
                </a:lnTo>
                <a:lnTo>
                  <a:pt x="212610" y="6807200"/>
                </a:lnTo>
                <a:lnTo>
                  <a:pt x="245871" y="6858000"/>
                </a:lnTo>
                <a:lnTo>
                  <a:pt x="248792" y="6858000"/>
                </a:lnTo>
                <a:lnTo>
                  <a:pt x="352907" y="6718300"/>
                </a:lnTo>
                <a:lnTo>
                  <a:pt x="353275" y="6718300"/>
                </a:lnTo>
                <a:lnTo>
                  <a:pt x="439864" y="6604000"/>
                </a:lnTo>
                <a:lnTo>
                  <a:pt x="404215" y="6565900"/>
                </a:lnTo>
                <a:close/>
              </a:path>
              <a:path w="440054" h="7734300">
                <a:moveTo>
                  <a:pt x="40081" y="6464300"/>
                </a:moveTo>
                <a:lnTo>
                  <a:pt x="35661" y="6464300"/>
                </a:lnTo>
                <a:lnTo>
                  <a:pt x="0" y="6502400"/>
                </a:lnTo>
                <a:lnTo>
                  <a:pt x="86575" y="6616700"/>
                </a:lnTo>
                <a:lnTo>
                  <a:pt x="86956" y="6616700"/>
                </a:lnTo>
                <a:lnTo>
                  <a:pt x="191071" y="6756400"/>
                </a:lnTo>
                <a:lnTo>
                  <a:pt x="193992" y="6756400"/>
                </a:lnTo>
                <a:lnTo>
                  <a:pt x="227266" y="6705600"/>
                </a:lnTo>
                <a:lnTo>
                  <a:pt x="141033" y="6604000"/>
                </a:lnTo>
                <a:lnTo>
                  <a:pt x="40081" y="6464300"/>
                </a:lnTo>
                <a:close/>
              </a:path>
              <a:path w="440054" h="7734300">
                <a:moveTo>
                  <a:pt x="404215" y="6350000"/>
                </a:moveTo>
                <a:lnTo>
                  <a:pt x="399783" y="6362700"/>
                </a:lnTo>
                <a:lnTo>
                  <a:pt x="298830" y="6489700"/>
                </a:lnTo>
                <a:lnTo>
                  <a:pt x="212610" y="6604000"/>
                </a:lnTo>
                <a:lnTo>
                  <a:pt x="245871" y="6642100"/>
                </a:lnTo>
                <a:lnTo>
                  <a:pt x="248792" y="6654800"/>
                </a:lnTo>
                <a:lnTo>
                  <a:pt x="352907" y="6515100"/>
                </a:lnTo>
                <a:lnTo>
                  <a:pt x="353275" y="6515100"/>
                </a:lnTo>
                <a:lnTo>
                  <a:pt x="439864" y="6400800"/>
                </a:lnTo>
                <a:lnTo>
                  <a:pt x="404215" y="6350000"/>
                </a:lnTo>
                <a:close/>
              </a:path>
              <a:path w="440054" h="7734300">
                <a:moveTo>
                  <a:pt x="40081" y="6273800"/>
                </a:moveTo>
                <a:lnTo>
                  <a:pt x="35661" y="6273800"/>
                </a:lnTo>
                <a:lnTo>
                  <a:pt x="0" y="6311900"/>
                </a:lnTo>
                <a:lnTo>
                  <a:pt x="86575" y="6426200"/>
                </a:lnTo>
                <a:lnTo>
                  <a:pt x="86956" y="6426200"/>
                </a:lnTo>
                <a:lnTo>
                  <a:pt x="191071" y="6565900"/>
                </a:lnTo>
                <a:lnTo>
                  <a:pt x="193992" y="6553200"/>
                </a:lnTo>
                <a:lnTo>
                  <a:pt x="227266" y="6515100"/>
                </a:lnTo>
                <a:lnTo>
                  <a:pt x="141033" y="6413500"/>
                </a:lnTo>
                <a:lnTo>
                  <a:pt x="40081" y="6273800"/>
                </a:lnTo>
                <a:close/>
              </a:path>
              <a:path w="440054" h="7734300">
                <a:moveTo>
                  <a:pt x="404215" y="6159500"/>
                </a:moveTo>
                <a:lnTo>
                  <a:pt x="399783" y="6172200"/>
                </a:lnTo>
                <a:lnTo>
                  <a:pt x="298830" y="6299200"/>
                </a:lnTo>
                <a:lnTo>
                  <a:pt x="212610" y="6413500"/>
                </a:lnTo>
                <a:lnTo>
                  <a:pt x="245871" y="6451600"/>
                </a:lnTo>
                <a:lnTo>
                  <a:pt x="248792" y="6451600"/>
                </a:lnTo>
                <a:lnTo>
                  <a:pt x="352907" y="6324600"/>
                </a:lnTo>
                <a:lnTo>
                  <a:pt x="353275" y="6324600"/>
                </a:lnTo>
                <a:lnTo>
                  <a:pt x="439864" y="6210300"/>
                </a:lnTo>
                <a:lnTo>
                  <a:pt x="404215" y="6159500"/>
                </a:lnTo>
                <a:close/>
              </a:path>
              <a:path w="440054" h="7734300">
                <a:moveTo>
                  <a:pt x="35661" y="6057900"/>
                </a:moveTo>
                <a:lnTo>
                  <a:pt x="30937" y="6070600"/>
                </a:lnTo>
                <a:lnTo>
                  <a:pt x="0" y="6108700"/>
                </a:lnTo>
                <a:lnTo>
                  <a:pt x="86575" y="6223000"/>
                </a:lnTo>
                <a:lnTo>
                  <a:pt x="86956" y="6223000"/>
                </a:lnTo>
                <a:lnTo>
                  <a:pt x="191071" y="6350000"/>
                </a:lnTo>
                <a:lnTo>
                  <a:pt x="193992" y="6350000"/>
                </a:lnTo>
                <a:lnTo>
                  <a:pt x="227266" y="6311900"/>
                </a:lnTo>
                <a:lnTo>
                  <a:pt x="141033" y="6197600"/>
                </a:lnTo>
                <a:lnTo>
                  <a:pt x="40081" y="6070600"/>
                </a:lnTo>
                <a:lnTo>
                  <a:pt x="35661" y="6057900"/>
                </a:lnTo>
                <a:close/>
              </a:path>
              <a:path w="440054" h="7734300">
                <a:moveTo>
                  <a:pt x="404215" y="5956300"/>
                </a:moveTo>
                <a:lnTo>
                  <a:pt x="399783" y="5956300"/>
                </a:lnTo>
                <a:lnTo>
                  <a:pt x="298830" y="6096000"/>
                </a:lnTo>
                <a:lnTo>
                  <a:pt x="212610" y="6197600"/>
                </a:lnTo>
                <a:lnTo>
                  <a:pt x="245871" y="6248400"/>
                </a:lnTo>
                <a:lnTo>
                  <a:pt x="248792" y="6248400"/>
                </a:lnTo>
                <a:lnTo>
                  <a:pt x="352907" y="6108700"/>
                </a:lnTo>
                <a:lnTo>
                  <a:pt x="353275" y="6108700"/>
                </a:lnTo>
                <a:lnTo>
                  <a:pt x="439864" y="5994400"/>
                </a:lnTo>
                <a:lnTo>
                  <a:pt x="404215" y="5956300"/>
                </a:lnTo>
                <a:close/>
              </a:path>
              <a:path w="440054" h="7734300">
                <a:moveTo>
                  <a:pt x="40081" y="5867400"/>
                </a:moveTo>
                <a:lnTo>
                  <a:pt x="35661" y="5867400"/>
                </a:lnTo>
                <a:lnTo>
                  <a:pt x="0" y="5905500"/>
                </a:lnTo>
                <a:lnTo>
                  <a:pt x="86575" y="6019800"/>
                </a:lnTo>
                <a:lnTo>
                  <a:pt x="86956" y="6019800"/>
                </a:lnTo>
                <a:lnTo>
                  <a:pt x="191071" y="6159500"/>
                </a:lnTo>
                <a:lnTo>
                  <a:pt x="193992" y="6159500"/>
                </a:lnTo>
                <a:lnTo>
                  <a:pt x="227266" y="6108700"/>
                </a:lnTo>
                <a:lnTo>
                  <a:pt x="141033" y="6007100"/>
                </a:lnTo>
                <a:lnTo>
                  <a:pt x="40081" y="5867400"/>
                </a:lnTo>
                <a:close/>
              </a:path>
              <a:path w="440054" h="7734300">
                <a:moveTo>
                  <a:pt x="404215" y="5753100"/>
                </a:moveTo>
                <a:lnTo>
                  <a:pt x="399783" y="5765800"/>
                </a:lnTo>
                <a:lnTo>
                  <a:pt x="298830" y="5892800"/>
                </a:lnTo>
                <a:lnTo>
                  <a:pt x="212610" y="6007100"/>
                </a:lnTo>
                <a:lnTo>
                  <a:pt x="245871" y="6045200"/>
                </a:lnTo>
                <a:lnTo>
                  <a:pt x="248792" y="6057900"/>
                </a:lnTo>
                <a:lnTo>
                  <a:pt x="352907" y="5918200"/>
                </a:lnTo>
                <a:lnTo>
                  <a:pt x="353275" y="5918200"/>
                </a:lnTo>
                <a:lnTo>
                  <a:pt x="439864" y="5803900"/>
                </a:lnTo>
                <a:lnTo>
                  <a:pt x="404215" y="5753100"/>
                </a:lnTo>
                <a:close/>
              </a:path>
              <a:path w="440054" h="7734300">
                <a:moveTo>
                  <a:pt x="35661" y="5651500"/>
                </a:moveTo>
                <a:lnTo>
                  <a:pt x="0" y="5702300"/>
                </a:lnTo>
                <a:lnTo>
                  <a:pt x="86575" y="5816600"/>
                </a:lnTo>
                <a:lnTo>
                  <a:pt x="86956" y="5816600"/>
                </a:lnTo>
                <a:lnTo>
                  <a:pt x="191071" y="5956300"/>
                </a:lnTo>
                <a:lnTo>
                  <a:pt x="193992" y="5943600"/>
                </a:lnTo>
                <a:lnTo>
                  <a:pt x="227266" y="5905500"/>
                </a:lnTo>
                <a:lnTo>
                  <a:pt x="141033" y="5791200"/>
                </a:lnTo>
                <a:lnTo>
                  <a:pt x="40081" y="5664200"/>
                </a:lnTo>
                <a:lnTo>
                  <a:pt x="35661" y="5651500"/>
                </a:lnTo>
                <a:close/>
              </a:path>
              <a:path w="440054" h="7734300">
                <a:moveTo>
                  <a:pt x="404215" y="5549900"/>
                </a:moveTo>
                <a:lnTo>
                  <a:pt x="399783" y="5549900"/>
                </a:lnTo>
                <a:lnTo>
                  <a:pt x="298830" y="5689600"/>
                </a:lnTo>
                <a:lnTo>
                  <a:pt x="212610" y="5803900"/>
                </a:lnTo>
                <a:lnTo>
                  <a:pt x="245871" y="5842000"/>
                </a:lnTo>
                <a:lnTo>
                  <a:pt x="248792" y="5842000"/>
                </a:lnTo>
                <a:lnTo>
                  <a:pt x="352907" y="5702300"/>
                </a:lnTo>
                <a:lnTo>
                  <a:pt x="353275" y="5702300"/>
                </a:lnTo>
                <a:lnTo>
                  <a:pt x="439864" y="5600700"/>
                </a:lnTo>
                <a:lnTo>
                  <a:pt x="404215" y="5549900"/>
                </a:lnTo>
                <a:close/>
              </a:path>
              <a:path w="440054" h="7734300">
                <a:moveTo>
                  <a:pt x="35661" y="5461000"/>
                </a:moveTo>
                <a:lnTo>
                  <a:pt x="0" y="5511800"/>
                </a:lnTo>
                <a:lnTo>
                  <a:pt x="86575" y="5626100"/>
                </a:lnTo>
                <a:lnTo>
                  <a:pt x="86956" y="5626100"/>
                </a:lnTo>
                <a:lnTo>
                  <a:pt x="191071" y="5753100"/>
                </a:lnTo>
                <a:lnTo>
                  <a:pt x="193992" y="5753100"/>
                </a:lnTo>
                <a:lnTo>
                  <a:pt x="227266" y="5715000"/>
                </a:lnTo>
                <a:lnTo>
                  <a:pt x="141033" y="5600700"/>
                </a:lnTo>
                <a:lnTo>
                  <a:pt x="40081" y="5473700"/>
                </a:lnTo>
                <a:lnTo>
                  <a:pt x="35661" y="5461000"/>
                </a:lnTo>
                <a:close/>
              </a:path>
              <a:path w="440054" h="7734300">
                <a:moveTo>
                  <a:pt x="404215" y="5359400"/>
                </a:moveTo>
                <a:lnTo>
                  <a:pt x="399783" y="5359400"/>
                </a:lnTo>
                <a:lnTo>
                  <a:pt x="298830" y="5499100"/>
                </a:lnTo>
                <a:lnTo>
                  <a:pt x="212610" y="5600700"/>
                </a:lnTo>
                <a:lnTo>
                  <a:pt x="245871" y="5651500"/>
                </a:lnTo>
                <a:lnTo>
                  <a:pt x="248792" y="5651500"/>
                </a:lnTo>
                <a:lnTo>
                  <a:pt x="352907" y="5511800"/>
                </a:lnTo>
                <a:lnTo>
                  <a:pt x="353275" y="5511800"/>
                </a:lnTo>
                <a:lnTo>
                  <a:pt x="439864" y="5397500"/>
                </a:lnTo>
                <a:lnTo>
                  <a:pt x="404215" y="5359400"/>
                </a:lnTo>
                <a:close/>
              </a:path>
              <a:path w="440054" h="7734300">
                <a:moveTo>
                  <a:pt x="40081" y="5257800"/>
                </a:moveTo>
                <a:lnTo>
                  <a:pt x="35661" y="5257800"/>
                </a:lnTo>
                <a:lnTo>
                  <a:pt x="0" y="5295900"/>
                </a:lnTo>
                <a:lnTo>
                  <a:pt x="86575" y="5410200"/>
                </a:lnTo>
                <a:lnTo>
                  <a:pt x="86956" y="5410200"/>
                </a:lnTo>
                <a:lnTo>
                  <a:pt x="187299" y="5549900"/>
                </a:lnTo>
                <a:lnTo>
                  <a:pt x="193992" y="5549900"/>
                </a:lnTo>
                <a:lnTo>
                  <a:pt x="227266" y="5499100"/>
                </a:lnTo>
                <a:lnTo>
                  <a:pt x="141033" y="5397500"/>
                </a:lnTo>
                <a:lnTo>
                  <a:pt x="40081" y="5257800"/>
                </a:lnTo>
                <a:close/>
              </a:path>
              <a:path w="440054" h="7734300">
                <a:moveTo>
                  <a:pt x="404215" y="5143500"/>
                </a:moveTo>
                <a:lnTo>
                  <a:pt x="399783" y="5156200"/>
                </a:lnTo>
                <a:lnTo>
                  <a:pt x="298830" y="5283200"/>
                </a:lnTo>
                <a:lnTo>
                  <a:pt x="212610" y="5397500"/>
                </a:lnTo>
                <a:lnTo>
                  <a:pt x="245871" y="5435600"/>
                </a:lnTo>
                <a:lnTo>
                  <a:pt x="248792" y="5448300"/>
                </a:lnTo>
                <a:lnTo>
                  <a:pt x="352907" y="5308600"/>
                </a:lnTo>
                <a:lnTo>
                  <a:pt x="353275" y="5308600"/>
                </a:lnTo>
                <a:lnTo>
                  <a:pt x="439864" y="5194300"/>
                </a:lnTo>
                <a:lnTo>
                  <a:pt x="404215" y="5143500"/>
                </a:lnTo>
                <a:close/>
              </a:path>
              <a:path w="440054" h="7734300">
                <a:moveTo>
                  <a:pt x="35661" y="5054600"/>
                </a:moveTo>
                <a:lnTo>
                  <a:pt x="0" y="5105400"/>
                </a:lnTo>
                <a:lnTo>
                  <a:pt x="86575" y="5219700"/>
                </a:lnTo>
                <a:lnTo>
                  <a:pt x="86956" y="5219700"/>
                </a:lnTo>
                <a:lnTo>
                  <a:pt x="191071" y="5359400"/>
                </a:lnTo>
                <a:lnTo>
                  <a:pt x="193992" y="5346700"/>
                </a:lnTo>
                <a:lnTo>
                  <a:pt x="227266" y="5308600"/>
                </a:lnTo>
                <a:lnTo>
                  <a:pt x="141033" y="5194300"/>
                </a:lnTo>
                <a:lnTo>
                  <a:pt x="40081" y="5067300"/>
                </a:lnTo>
                <a:lnTo>
                  <a:pt x="35661" y="5054600"/>
                </a:lnTo>
                <a:close/>
              </a:path>
              <a:path w="440054" h="7734300">
                <a:moveTo>
                  <a:pt x="404215" y="4940300"/>
                </a:moveTo>
                <a:lnTo>
                  <a:pt x="399783" y="4940300"/>
                </a:lnTo>
                <a:lnTo>
                  <a:pt x="298830" y="5080000"/>
                </a:lnTo>
                <a:lnTo>
                  <a:pt x="212610" y="5181600"/>
                </a:lnTo>
                <a:lnTo>
                  <a:pt x="245871" y="5232400"/>
                </a:lnTo>
                <a:lnTo>
                  <a:pt x="248792" y="5232400"/>
                </a:lnTo>
                <a:lnTo>
                  <a:pt x="352907" y="5092700"/>
                </a:lnTo>
                <a:lnTo>
                  <a:pt x="353275" y="5092700"/>
                </a:lnTo>
                <a:lnTo>
                  <a:pt x="439864" y="4978400"/>
                </a:lnTo>
                <a:lnTo>
                  <a:pt x="404215" y="4940300"/>
                </a:lnTo>
                <a:close/>
              </a:path>
              <a:path w="440054" h="7734300">
                <a:moveTo>
                  <a:pt x="40081" y="4851400"/>
                </a:moveTo>
                <a:lnTo>
                  <a:pt x="35661" y="4851400"/>
                </a:lnTo>
                <a:lnTo>
                  <a:pt x="0" y="4889500"/>
                </a:lnTo>
                <a:lnTo>
                  <a:pt x="86575" y="5003800"/>
                </a:lnTo>
                <a:lnTo>
                  <a:pt x="86956" y="5003800"/>
                </a:lnTo>
                <a:lnTo>
                  <a:pt x="187299" y="5143500"/>
                </a:lnTo>
                <a:lnTo>
                  <a:pt x="193992" y="5143500"/>
                </a:lnTo>
                <a:lnTo>
                  <a:pt x="227266" y="5092700"/>
                </a:lnTo>
                <a:lnTo>
                  <a:pt x="141033" y="4991100"/>
                </a:lnTo>
                <a:lnTo>
                  <a:pt x="40081" y="4851400"/>
                </a:lnTo>
                <a:close/>
              </a:path>
              <a:path w="440054" h="7734300">
                <a:moveTo>
                  <a:pt x="404215" y="4737100"/>
                </a:moveTo>
                <a:lnTo>
                  <a:pt x="399783" y="4749800"/>
                </a:lnTo>
                <a:lnTo>
                  <a:pt x="298830" y="4876800"/>
                </a:lnTo>
                <a:lnTo>
                  <a:pt x="212610" y="4991100"/>
                </a:lnTo>
                <a:lnTo>
                  <a:pt x="245871" y="5029200"/>
                </a:lnTo>
                <a:lnTo>
                  <a:pt x="248792" y="5041900"/>
                </a:lnTo>
                <a:lnTo>
                  <a:pt x="352907" y="4902200"/>
                </a:lnTo>
                <a:lnTo>
                  <a:pt x="353275" y="4902200"/>
                </a:lnTo>
                <a:lnTo>
                  <a:pt x="439864" y="4787900"/>
                </a:lnTo>
                <a:lnTo>
                  <a:pt x="404215" y="4737100"/>
                </a:lnTo>
                <a:close/>
              </a:path>
              <a:path w="440054" h="7734300">
                <a:moveTo>
                  <a:pt x="35661" y="4635500"/>
                </a:moveTo>
                <a:lnTo>
                  <a:pt x="0" y="4686300"/>
                </a:lnTo>
                <a:lnTo>
                  <a:pt x="86575" y="4800600"/>
                </a:lnTo>
                <a:lnTo>
                  <a:pt x="86956" y="4800600"/>
                </a:lnTo>
                <a:lnTo>
                  <a:pt x="191071" y="4940300"/>
                </a:lnTo>
                <a:lnTo>
                  <a:pt x="193992" y="4927600"/>
                </a:lnTo>
                <a:lnTo>
                  <a:pt x="227266" y="4889500"/>
                </a:lnTo>
                <a:lnTo>
                  <a:pt x="141033" y="4775200"/>
                </a:lnTo>
                <a:lnTo>
                  <a:pt x="40081" y="4648200"/>
                </a:lnTo>
                <a:lnTo>
                  <a:pt x="35661" y="4635500"/>
                </a:lnTo>
                <a:close/>
              </a:path>
              <a:path w="440054" h="7734300">
                <a:moveTo>
                  <a:pt x="404215" y="4533900"/>
                </a:moveTo>
                <a:lnTo>
                  <a:pt x="399783" y="4533900"/>
                </a:lnTo>
                <a:lnTo>
                  <a:pt x="298830" y="4673600"/>
                </a:lnTo>
                <a:lnTo>
                  <a:pt x="212610" y="4787900"/>
                </a:lnTo>
                <a:lnTo>
                  <a:pt x="245871" y="4826000"/>
                </a:lnTo>
                <a:lnTo>
                  <a:pt x="248792" y="4826000"/>
                </a:lnTo>
                <a:lnTo>
                  <a:pt x="352907" y="4699000"/>
                </a:lnTo>
                <a:lnTo>
                  <a:pt x="353275" y="4699000"/>
                </a:lnTo>
                <a:lnTo>
                  <a:pt x="439864" y="4584700"/>
                </a:lnTo>
                <a:lnTo>
                  <a:pt x="404215" y="4533900"/>
                </a:lnTo>
                <a:close/>
              </a:path>
              <a:path w="440054" h="7734300">
                <a:moveTo>
                  <a:pt x="35661" y="4445000"/>
                </a:moveTo>
                <a:lnTo>
                  <a:pt x="0" y="4495800"/>
                </a:lnTo>
                <a:lnTo>
                  <a:pt x="86575" y="4610100"/>
                </a:lnTo>
                <a:lnTo>
                  <a:pt x="86956" y="4610100"/>
                </a:lnTo>
                <a:lnTo>
                  <a:pt x="191071" y="4737100"/>
                </a:lnTo>
                <a:lnTo>
                  <a:pt x="193992" y="4737100"/>
                </a:lnTo>
                <a:lnTo>
                  <a:pt x="227266" y="4699000"/>
                </a:lnTo>
                <a:lnTo>
                  <a:pt x="141033" y="4584700"/>
                </a:lnTo>
                <a:lnTo>
                  <a:pt x="40081" y="4457700"/>
                </a:lnTo>
                <a:lnTo>
                  <a:pt x="35661" y="4445000"/>
                </a:lnTo>
                <a:close/>
              </a:path>
              <a:path w="440054" h="7734300">
                <a:moveTo>
                  <a:pt x="404215" y="4343400"/>
                </a:moveTo>
                <a:lnTo>
                  <a:pt x="399783" y="4343400"/>
                </a:lnTo>
                <a:lnTo>
                  <a:pt x="298830" y="4483100"/>
                </a:lnTo>
                <a:lnTo>
                  <a:pt x="212610" y="4584700"/>
                </a:lnTo>
                <a:lnTo>
                  <a:pt x="245871" y="4635500"/>
                </a:lnTo>
                <a:lnTo>
                  <a:pt x="248792" y="4635500"/>
                </a:lnTo>
                <a:lnTo>
                  <a:pt x="352907" y="4495800"/>
                </a:lnTo>
                <a:lnTo>
                  <a:pt x="353275" y="4495800"/>
                </a:lnTo>
                <a:lnTo>
                  <a:pt x="439864" y="4381500"/>
                </a:lnTo>
                <a:lnTo>
                  <a:pt x="404215" y="4343400"/>
                </a:lnTo>
                <a:close/>
              </a:path>
              <a:path w="440054" h="7734300">
                <a:moveTo>
                  <a:pt x="40081" y="4241800"/>
                </a:moveTo>
                <a:lnTo>
                  <a:pt x="35661" y="4241800"/>
                </a:lnTo>
                <a:lnTo>
                  <a:pt x="0" y="4279900"/>
                </a:lnTo>
                <a:lnTo>
                  <a:pt x="86575" y="4394200"/>
                </a:lnTo>
                <a:lnTo>
                  <a:pt x="86956" y="4394200"/>
                </a:lnTo>
                <a:lnTo>
                  <a:pt x="191071" y="4533900"/>
                </a:lnTo>
                <a:lnTo>
                  <a:pt x="193992" y="4533900"/>
                </a:lnTo>
                <a:lnTo>
                  <a:pt x="227266" y="4483100"/>
                </a:lnTo>
                <a:lnTo>
                  <a:pt x="141033" y="4381500"/>
                </a:lnTo>
                <a:lnTo>
                  <a:pt x="40081" y="4241800"/>
                </a:lnTo>
                <a:close/>
              </a:path>
              <a:path w="440054" h="7734300">
                <a:moveTo>
                  <a:pt x="404215" y="4127500"/>
                </a:moveTo>
                <a:lnTo>
                  <a:pt x="399783" y="4140200"/>
                </a:lnTo>
                <a:lnTo>
                  <a:pt x="298830" y="4267200"/>
                </a:lnTo>
                <a:lnTo>
                  <a:pt x="212610" y="4381500"/>
                </a:lnTo>
                <a:lnTo>
                  <a:pt x="245871" y="4419600"/>
                </a:lnTo>
                <a:lnTo>
                  <a:pt x="248792" y="4432300"/>
                </a:lnTo>
                <a:lnTo>
                  <a:pt x="352907" y="4292600"/>
                </a:lnTo>
                <a:lnTo>
                  <a:pt x="353275" y="4292600"/>
                </a:lnTo>
                <a:lnTo>
                  <a:pt x="439864" y="4178300"/>
                </a:lnTo>
                <a:lnTo>
                  <a:pt x="404215" y="4127500"/>
                </a:lnTo>
                <a:close/>
              </a:path>
              <a:path w="440054" h="7734300">
                <a:moveTo>
                  <a:pt x="35661" y="4038600"/>
                </a:moveTo>
                <a:lnTo>
                  <a:pt x="0" y="4089400"/>
                </a:lnTo>
                <a:lnTo>
                  <a:pt x="86575" y="4203700"/>
                </a:lnTo>
                <a:lnTo>
                  <a:pt x="86956" y="4203700"/>
                </a:lnTo>
                <a:lnTo>
                  <a:pt x="191071" y="4343400"/>
                </a:lnTo>
                <a:lnTo>
                  <a:pt x="193992" y="4330700"/>
                </a:lnTo>
                <a:lnTo>
                  <a:pt x="227266" y="4292600"/>
                </a:lnTo>
                <a:lnTo>
                  <a:pt x="141033" y="4178300"/>
                </a:lnTo>
                <a:lnTo>
                  <a:pt x="40081" y="4051300"/>
                </a:lnTo>
                <a:lnTo>
                  <a:pt x="35661" y="4038600"/>
                </a:lnTo>
                <a:close/>
              </a:path>
              <a:path w="440054" h="7734300">
                <a:moveTo>
                  <a:pt x="408939" y="3937000"/>
                </a:moveTo>
                <a:lnTo>
                  <a:pt x="399783" y="3937000"/>
                </a:lnTo>
                <a:lnTo>
                  <a:pt x="298830" y="4076700"/>
                </a:lnTo>
                <a:lnTo>
                  <a:pt x="212610" y="4191000"/>
                </a:lnTo>
                <a:lnTo>
                  <a:pt x="245871" y="4229100"/>
                </a:lnTo>
                <a:lnTo>
                  <a:pt x="248792" y="4229100"/>
                </a:lnTo>
                <a:lnTo>
                  <a:pt x="352907" y="4102100"/>
                </a:lnTo>
                <a:lnTo>
                  <a:pt x="353275" y="4102100"/>
                </a:lnTo>
                <a:lnTo>
                  <a:pt x="439864" y="3987800"/>
                </a:lnTo>
                <a:lnTo>
                  <a:pt x="408939" y="3937000"/>
                </a:lnTo>
                <a:close/>
              </a:path>
              <a:path w="440054" h="7734300">
                <a:moveTo>
                  <a:pt x="40081" y="3835400"/>
                </a:moveTo>
                <a:lnTo>
                  <a:pt x="35661" y="3835400"/>
                </a:lnTo>
                <a:lnTo>
                  <a:pt x="0" y="3886200"/>
                </a:lnTo>
                <a:lnTo>
                  <a:pt x="86575" y="3987800"/>
                </a:lnTo>
                <a:lnTo>
                  <a:pt x="86956" y="3987800"/>
                </a:lnTo>
                <a:lnTo>
                  <a:pt x="191071" y="4127500"/>
                </a:lnTo>
                <a:lnTo>
                  <a:pt x="193992" y="4127500"/>
                </a:lnTo>
                <a:lnTo>
                  <a:pt x="227266" y="4089400"/>
                </a:lnTo>
                <a:lnTo>
                  <a:pt x="141033" y="3975100"/>
                </a:lnTo>
                <a:lnTo>
                  <a:pt x="40081" y="3835400"/>
                </a:lnTo>
                <a:close/>
              </a:path>
              <a:path w="440054" h="7734300">
                <a:moveTo>
                  <a:pt x="404215" y="3733800"/>
                </a:moveTo>
                <a:lnTo>
                  <a:pt x="399783" y="3733800"/>
                </a:lnTo>
                <a:lnTo>
                  <a:pt x="298830" y="3873500"/>
                </a:lnTo>
                <a:lnTo>
                  <a:pt x="212610" y="3975100"/>
                </a:lnTo>
                <a:lnTo>
                  <a:pt x="245871" y="4013200"/>
                </a:lnTo>
                <a:lnTo>
                  <a:pt x="248792" y="4025900"/>
                </a:lnTo>
                <a:lnTo>
                  <a:pt x="352907" y="3886200"/>
                </a:lnTo>
                <a:lnTo>
                  <a:pt x="353275" y="3886200"/>
                </a:lnTo>
                <a:lnTo>
                  <a:pt x="439864" y="3771900"/>
                </a:lnTo>
                <a:lnTo>
                  <a:pt x="404215" y="3733800"/>
                </a:lnTo>
                <a:close/>
              </a:path>
              <a:path w="440054" h="7734300">
                <a:moveTo>
                  <a:pt x="40081" y="3644900"/>
                </a:moveTo>
                <a:lnTo>
                  <a:pt x="35661" y="3644900"/>
                </a:lnTo>
                <a:lnTo>
                  <a:pt x="0" y="3683000"/>
                </a:lnTo>
                <a:lnTo>
                  <a:pt x="86575" y="3797300"/>
                </a:lnTo>
                <a:lnTo>
                  <a:pt x="86956" y="3797300"/>
                </a:lnTo>
                <a:lnTo>
                  <a:pt x="191071" y="3937000"/>
                </a:lnTo>
                <a:lnTo>
                  <a:pt x="193992" y="3937000"/>
                </a:lnTo>
                <a:lnTo>
                  <a:pt x="227266" y="3886200"/>
                </a:lnTo>
                <a:lnTo>
                  <a:pt x="141033" y="3784600"/>
                </a:lnTo>
                <a:lnTo>
                  <a:pt x="40081" y="3644900"/>
                </a:lnTo>
                <a:close/>
              </a:path>
              <a:path w="440054" h="7734300">
                <a:moveTo>
                  <a:pt x="404215" y="3530600"/>
                </a:moveTo>
                <a:lnTo>
                  <a:pt x="399783" y="3543300"/>
                </a:lnTo>
                <a:lnTo>
                  <a:pt x="298830" y="3670300"/>
                </a:lnTo>
                <a:lnTo>
                  <a:pt x="212610" y="3784600"/>
                </a:lnTo>
                <a:lnTo>
                  <a:pt x="245871" y="3822700"/>
                </a:lnTo>
                <a:lnTo>
                  <a:pt x="248792" y="3835400"/>
                </a:lnTo>
                <a:lnTo>
                  <a:pt x="352907" y="3695700"/>
                </a:lnTo>
                <a:lnTo>
                  <a:pt x="353275" y="3695700"/>
                </a:lnTo>
                <a:lnTo>
                  <a:pt x="439864" y="3581400"/>
                </a:lnTo>
                <a:lnTo>
                  <a:pt x="404215" y="3530600"/>
                </a:lnTo>
                <a:close/>
              </a:path>
              <a:path w="440054" h="7734300">
                <a:moveTo>
                  <a:pt x="35661" y="3429000"/>
                </a:moveTo>
                <a:lnTo>
                  <a:pt x="0" y="3479800"/>
                </a:lnTo>
                <a:lnTo>
                  <a:pt x="86575" y="3594100"/>
                </a:lnTo>
                <a:lnTo>
                  <a:pt x="86956" y="3594100"/>
                </a:lnTo>
                <a:lnTo>
                  <a:pt x="187299" y="3721100"/>
                </a:lnTo>
                <a:lnTo>
                  <a:pt x="191071" y="3733800"/>
                </a:lnTo>
                <a:lnTo>
                  <a:pt x="193992" y="3721100"/>
                </a:lnTo>
                <a:lnTo>
                  <a:pt x="227266" y="3683000"/>
                </a:lnTo>
                <a:lnTo>
                  <a:pt x="141033" y="3568700"/>
                </a:lnTo>
                <a:lnTo>
                  <a:pt x="40081" y="3441700"/>
                </a:lnTo>
                <a:lnTo>
                  <a:pt x="35661" y="3429000"/>
                </a:lnTo>
                <a:close/>
              </a:path>
              <a:path w="440054" h="7734300">
                <a:moveTo>
                  <a:pt x="404215" y="3327400"/>
                </a:moveTo>
                <a:lnTo>
                  <a:pt x="399783" y="3327400"/>
                </a:lnTo>
                <a:lnTo>
                  <a:pt x="298830" y="3467100"/>
                </a:lnTo>
                <a:lnTo>
                  <a:pt x="212610" y="3568700"/>
                </a:lnTo>
                <a:lnTo>
                  <a:pt x="245871" y="3619500"/>
                </a:lnTo>
                <a:lnTo>
                  <a:pt x="248792" y="3619500"/>
                </a:lnTo>
                <a:lnTo>
                  <a:pt x="352907" y="3479800"/>
                </a:lnTo>
                <a:lnTo>
                  <a:pt x="353275" y="3479800"/>
                </a:lnTo>
                <a:lnTo>
                  <a:pt x="439864" y="3365500"/>
                </a:lnTo>
                <a:lnTo>
                  <a:pt x="404215" y="3327400"/>
                </a:lnTo>
                <a:close/>
              </a:path>
              <a:path w="440054" h="7734300">
                <a:moveTo>
                  <a:pt x="40081" y="3238500"/>
                </a:moveTo>
                <a:lnTo>
                  <a:pt x="35661" y="3238500"/>
                </a:lnTo>
                <a:lnTo>
                  <a:pt x="0" y="3289300"/>
                </a:lnTo>
                <a:lnTo>
                  <a:pt x="86575" y="3390900"/>
                </a:lnTo>
                <a:lnTo>
                  <a:pt x="86956" y="3390900"/>
                </a:lnTo>
                <a:lnTo>
                  <a:pt x="191071" y="3530600"/>
                </a:lnTo>
                <a:lnTo>
                  <a:pt x="193992" y="3530600"/>
                </a:lnTo>
                <a:lnTo>
                  <a:pt x="227266" y="3492500"/>
                </a:lnTo>
                <a:lnTo>
                  <a:pt x="141033" y="3378200"/>
                </a:lnTo>
                <a:lnTo>
                  <a:pt x="40081" y="3238500"/>
                </a:lnTo>
                <a:close/>
              </a:path>
              <a:path w="440054" h="7734300">
                <a:moveTo>
                  <a:pt x="404215" y="3136900"/>
                </a:moveTo>
                <a:lnTo>
                  <a:pt x="399783" y="3136900"/>
                </a:lnTo>
                <a:lnTo>
                  <a:pt x="298830" y="3276600"/>
                </a:lnTo>
                <a:lnTo>
                  <a:pt x="212610" y="3378200"/>
                </a:lnTo>
                <a:lnTo>
                  <a:pt x="245871" y="3416300"/>
                </a:lnTo>
                <a:lnTo>
                  <a:pt x="248792" y="3429000"/>
                </a:lnTo>
                <a:lnTo>
                  <a:pt x="352907" y="3289300"/>
                </a:lnTo>
                <a:lnTo>
                  <a:pt x="353275" y="3289300"/>
                </a:lnTo>
                <a:lnTo>
                  <a:pt x="439864" y="3175000"/>
                </a:lnTo>
                <a:lnTo>
                  <a:pt x="404215" y="3136900"/>
                </a:lnTo>
                <a:close/>
              </a:path>
              <a:path w="440054" h="7734300">
                <a:moveTo>
                  <a:pt x="35661" y="3022600"/>
                </a:moveTo>
                <a:lnTo>
                  <a:pt x="0" y="3073400"/>
                </a:lnTo>
                <a:lnTo>
                  <a:pt x="86575" y="3187700"/>
                </a:lnTo>
                <a:lnTo>
                  <a:pt x="86956" y="3187700"/>
                </a:lnTo>
                <a:lnTo>
                  <a:pt x="191071" y="3327400"/>
                </a:lnTo>
                <a:lnTo>
                  <a:pt x="193992" y="3314700"/>
                </a:lnTo>
                <a:lnTo>
                  <a:pt x="227266" y="3276600"/>
                </a:lnTo>
                <a:lnTo>
                  <a:pt x="141033" y="3162300"/>
                </a:lnTo>
                <a:lnTo>
                  <a:pt x="40081" y="3035300"/>
                </a:lnTo>
                <a:lnTo>
                  <a:pt x="35661" y="3022600"/>
                </a:lnTo>
                <a:close/>
              </a:path>
              <a:path w="440054" h="7734300">
                <a:moveTo>
                  <a:pt x="404215" y="2921000"/>
                </a:moveTo>
                <a:lnTo>
                  <a:pt x="399783" y="2933700"/>
                </a:lnTo>
                <a:lnTo>
                  <a:pt x="298830" y="3060700"/>
                </a:lnTo>
                <a:lnTo>
                  <a:pt x="212610" y="3175000"/>
                </a:lnTo>
                <a:lnTo>
                  <a:pt x="245871" y="3213100"/>
                </a:lnTo>
                <a:lnTo>
                  <a:pt x="248792" y="3213100"/>
                </a:lnTo>
                <a:lnTo>
                  <a:pt x="352907" y="3086100"/>
                </a:lnTo>
                <a:lnTo>
                  <a:pt x="353275" y="3086100"/>
                </a:lnTo>
                <a:lnTo>
                  <a:pt x="439864" y="2971800"/>
                </a:lnTo>
                <a:lnTo>
                  <a:pt x="404215" y="2921000"/>
                </a:lnTo>
                <a:close/>
              </a:path>
              <a:path w="440054" h="7734300">
                <a:moveTo>
                  <a:pt x="35661" y="2832100"/>
                </a:moveTo>
                <a:lnTo>
                  <a:pt x="30937" y="2844800"/>
                </a:lnTo>
                <a:lnTo>
                  <a:pt x="0" y="2882900"/>
                </a:lnTo>
                <a:lnTo>
                  <a:pt x="86575" y="2997200"/>
                </a:lnTo>
                <a:lnTo>
                  <a:pt x="86956" y="2997200"/>
                </a:lnTo>
                <a:lnTo>
                  <a:pt x="191071" y="3136900"/>
                </a:lnTo>
                <a:lnTo>
                  <a:pt x="193992" y="3124200"/>
                </a:lnTo>
                <a:lnTo>
                  <a:pt x="227266" y="3086100"/>
                </a:lnTo>
                <a:lnTo>
                  <a:pt x="141033" y="2971800"/>
                </a:lnTo>
                <a:lnTo>
                  <a:pt x="40081" y="2844800"/>
                </a:lnTo>
                <a:lnTo>
                  <a:pt x="35661" y="2832100"/>
                </a:lnTo>
                <a:close/>
              </a:path>
              <a:path w="440054" h="7734300">
                <a:moveTo>
                  <a:pt x="404215" y="2730500"/>
                </a:moveTo>
                <a:lnTo>
                  <a:pt x="399783" y="2730500"/>
                </a:lnTo>
                <a:lnTo>
                  <a:pt x="298830" y="2870200"/>
                </a:lnTo>
                <a:lnTo>
                  <a:pt x="212610" y="2971800"/>
                </a:lnTo>
                <a:lnTo>
                  <a:pt x="245871" y="3022600"/>
                </a:lnTo>
                <a:lnTo>
                  <a:pt x="248792" y="3022600"/>
                </a:lnTo>
                <a:lnTo>
                  <a:pt x="352907" y="2882900"/>
                </a:lnTo>
                <a:lnTo>
                  <a:pt x="353275" y="2882900"/>
                </a:lnTo>
                <a:lnTo>
                  <a:pt x="439864" y="2768600"/>
                </a:lnTo>
                <a:lnTo>
                  <a:pt x="404215" y="2730500"/>
                </a:lnTo>
                <a:close/>
              </a:path>
              <a:path w="440054" h="7734300">
                <a:moveTo>
                  <a:pt x="40081" y="2628900"/>
                </a:moveTo>
                <a:lnTo>
                  <a:pt x="35661" y="2628900"/>
                </a:lnTo>
                <a:lnTo>
                  <a:pt x="0" y="2667000"/>
                </a:lnTo>
                <a:lnTo>
                  <a:pt x="86575" y="2781300"/>
                </a:lnTo>
                <a:lnTo>
                  <a:pt x="86956" y="2781300"/>
                </a:lnTo>
                <a:lnTo>
                  <a:pt x="191071" y="2921000"/>
                </a:lnTo>
                <a:lnTo>
                  <a:pt x="193992" y="2921000"/>
                </a:lnTo>
                <a:lnTo>
                  <a:pt x="227266" y="2870200"/>
                </a:lnTo>
                <a:lnTo>
                  <a:pt x="141033" y="2768600"/>
                </a:lnTo>
                <a:lnTo>
                  <a:pt x="40081" y="2628900"/>
                </a:lnTo>
                <a:close/>
              </a:path>
              <a:path w="440054" h="7734300">
                <a:moveTo>
                  <a:pt x="404215" y="2514600"/>
                </a:moveTo>
                <a:lnTo>
                  <a:pt x="399783" y="2527300"/>
                </a:lnTo>
                <a:lnTo>
                  <a:pt x="298830" y="2654300"/>
                </a:lnTo>
                <a:lnTo>
                  <a:pt x="212610" y="2768600"/>
                </a:lnTo>
                <a:lnTo>
                  <a:pt x="245871" y="2806700"/>
                </a:lnTo>
                <a:lnTo>
                  <a:pt x="248792" y="2819400"/>
                </a:lnTo>
                <a:lnTo>
                  <a:pt x="352907" y="2679700"/>
                </a:lnTo>
                <a:lnTo>
                  <a:pt x="353275" y="2679700"/>
                </a:lnTo>
                <a:lnTo>
                  <a:pt x="439864" y="2565400"/>
                </a:lnTo>
                <a:lnTo>
                  <a:pt x="404215" y="2514600"/>
                </a:lnTo>
                <a:close/>
              </a:path>
              <a:path w="440054" h="7734300">
                <a:moveTo>
                  <a:pt x="35661" y="2425700"/>
                </a:moveTo>
                <a:lnTo>
                  <a:pt x="0" y="2476500"/>
                </a:lnTo>
                <a:lnTo>
                  <a:pt x="86575" y="2590800"/>
                </a:lnTo>
                <a:lnTo>
                  <a:pt x="86956" y="2590800"/>
                </a:lnTo>
                <a:lnTo>
                  <a:pt x="191071" y="2730500"/>
                </a:lnTo>
                <a:lnTo>
                  <a:pt x="193992" y="2717800"/>
                </a:lnTo>
                <a:lnTo>
                  <a:pt x="227266" y="2679700"/>
                </a:lnTo>
                <a:lnTo>
                  <a:pt x="141033" y="2565400"/>
                </a:lnTo>
                <a:lnTo>
                  <a:pt x="40081" y="2438400"/>
                </a:lnTo>
                <a:lnTo>
                  <a:pt x="35661" y="2425700"/>
                </a:lnTo>
                <a:close/>
              </a:path>
              <a:path w="440054" h="7734300">
                <a:moveTo>
                  <a:pt x="404215" y="2311400"/>
                </a:moveTo>
                <a:lnTo>
                  <a:pt x="399783" y="2311400"/>
                </a:lnTo>
                <a:lnTo>
                  <a:pt x="298830" y="2451100"/>
                </a:lnTo>
                <a:lnTo>
                  <a:pt x="212610" y="2565400"/>
                </a:lnTo>
                <a:lnTo>
                  <a:pt x="245871" y="2603500"/>
                </a:lnTo>
                <a:lnTo>
                  <a:pt x="248792" y="2603500"/>
                </a:lnTo>
                <a:lnTo>
                  <a:pt x="352907" y="2463800"/>
                </a:lnTo>
                <a:lnTo>
                  <a:pt x="353275" y="2463800"/>
                </a:lnTo>
                <a:lnTo>
                  <a:pt x="439864" y="2362200"/>
                </a:lnTo>
                <a:lnTo>
                  <a:pt x="404215" y="2311400"/>
                </a:lnTo>
                <a:close/>
              </a:path>
              <a:path w="440054" h="7734300">
                <a:moveTo>
                  <a:pt x="35661" y="2222500"/>
                </a:moveTo>
                <a:lnTo>
                  <a:pt x="0" y="2273300"/>
                </a:lnTo>
                <a:lnTo>
                  <a:pt x="86575" y="2387600"/>
                </a:lnTo>
                <a:lnTo>
                  <a:pt x="86956" y="2387600"/>
                </a:lnTo>
                <a:lnTo>
                  <a:pt x="191071" y="2514600"/>
                </a:lnTo>
                <a:lnTo>
                  <a:pt x="193992" y="2514600"/>
                </a:lnTo>
                <a:lnTo>
                  <a:pt x="227266" y="2476500"/>
                </a:lnTo>
                <a:lnTo>
                  <a:pt x="141033" y="2362200"/>
                </a:lnTo>
                <a:lnTo>
                  <a:pt x="40081" y="2235200"/>
                </a:lnTo>
                <a:lnTo>
                  <a:pt x="35661" y="2222500"/>
                </a:lnTo>
                <a:close/>
              </a:path>
              <a:path w="440054" h="7734300">
                <a:moveTo>
                  <a:pt x="408939" y="2120900"/>
                </a:moveTo>
                <a:lnTo>
                  <a:pt x="399783" y="2120900"/>
                </a:lnTo>
                <a:lnTo>
                  <a:pt x="298830" y="2260600"/>
                </a:lnTo>
                <a:lnTo>
                  <a:pt x="212610" y="2362200"/>
                </a:lnTo>
                <a:lnTo>
                  <a:pt x="245871" y="2413000"/>
                </a:lnTo>
                <a:lnTo>
                  <a:pt x="248792" y="2413000"/>
                </a:lnTo>
                <a:lnTo>
                  <a:pt x="352907" y="2273300"/>
                </a:lnTo>
                <a:lnTo>
                  <a:pt x="353275" y="2273300"/>
                </a:lnTo>
                <a:lnTo>
                  <a:pt x="439864" y="2159000"/>
                </a:lnTo>
                <a:lnTo>
                  <a:pt x="408939" y="2120900"/>
                </a:lnTo>
                <a:close/>
              </a:path>
              <a:path w="440054" h="7734300">
                <a:moveTo>
                  <a:pt x="40081" y="2019300"/>
                </a:moveTo>
                <a:lnTo>
                  <a:pt x="30937" y="2019300"/>
                </a:lnTo>
                <a:lnTo>
                  <a:pt x="0" y="2057400"/>
                </a:lnTo>
                <a:lnTo>
                  <a:pt x="86575" y="2171700"/>
                </a:lnTo>
                <a:lnTo>
                  <a:pt x="86956" y="2171700"/>
                </a:lnTo>
                <a:lnTo>
                  <a:pt x="191071" y="2311400"/>
                </a:lnTo>
                <a:lnTo>
                  <a:pt x="193992" y="2311400"/>
                </a:lnTo>
                <a:lnTo>
                  <a:pt x="227266" y="2260600"/>
                </a:lnTo>
                <a:lnTo>
                  <a:pt x="141033" y="2159000"/>
                </a:lnTo>
                <a:lnTo>
                  <a:pt x="40081" y="2019300"/>
                </a:lnTo>
                <a:close/>
              </a:path>
              <a:path w="440054" h="7734300">
                <a:moveTo>
                  <a:pt x="404215" y="1905000"/>
                </a:moveTo>
                <a:lnTo>
                  <a:pt x="399783" y="1917700"/>
                </a:lnTo>
                <a:lnTo>
                  <a:pt x="298830" y="2044700"/>
                </a:lnTo>
                <a:lnTo>
                  <a:pt x="212610" y="2159000"/>
                </a:lnTo>
                <a:lnTo>
                  <a:pt x="245871" y="2197100"/>
                </a:lnTo>
                <a:lnTo>
                  <a:pt x="248792" y="2209800"/>
                </a:lnTo>
                <a:lnTo>
                  <a:pt x="352907" y="2070100"/>
                </a:lnTo>
                <a:lnTo>
                  <a:pt x="353275" y="2070100"/>
                </a:lnTo>
                <a:lnTo>
                  <a:pt x="439864" y="1955800"/>
                </a:lnTo>
                <a:lnTo>
                  <a:pt x="404215" y="1905000"/>
                </a:lnTo>
                <a:close/>
              </a:path>
              <a:path w="440054" h="7734300">
                <a:moveTo>
                  <a:pt x="35661" y="1816100"/>
                </a:moveTo>
                <a:lnTo>
                  <a:pt x="0" y="1866900"/>
                </a:lnTo>
                <a:lnTo>
                  <a:pt x="86575" y="1981200"/>
                </a:lnTo>
                <a:lnTo>
                  <a:pt x="86956" y="1981200"/>
                </a:lnTo>
                <a:lnTo>
                  <a:pt x="191071" y="2120900"/>
                </a:lnTo>
                <a:lnTo>
                  <a:pt x="193992" y="2108200"/>
                </a:lnTo>
                <a:lnTo>
                  <a:pt x="227266" y="2070100"/>
                </a:lnTo>
                <a:lnTo>
                  <a:pt x="141033" y="1955800"/>
                </a:lnTo>
                <a:lnTo>
                  <a:pt x="40081" y="1828800"/>
                </a:lnTo>
                <a:lnTo>
                  <a:pt x="35661" y="1816100"/>
                </a:lnTo>
                <a:close/>
              </a:path>
              <a:path w="440054" h="7734300">
                <a:moveTo>
                  <a:pt x="404215" y="1714500"/>
                </a:moveTo>
                <a:lnTo>
                  <a:pt x="399783" y="1714500"/>
                </a:lnTo>
                <a:lnTo>
                  <a:pt x="298830" y="1854200"/>
                </a:lnTo>
                <a:lnTo>
                  <a:pt x="212610" y="1968500"/>
                </a:lnTo>
                <a:lnTo>
                  <a:pt x="245871" y="2006600"/>
                </a:lnTo>
                <a:lnTo>
                  <a:pt x="248792" y="2006600"/>
                </a:lnTo>
                <a:lnTo>
                  <a:pt x="352907" y="1866900"/>
                </a:lnTo>
                <a:lnTo>
                  <a:pt x="353275" y="1866900"/>
                </a:lnTo>
                <a:lnTo>
                  <a:pt x="439864" y="1765300"/>
                </a:lnTo>
                <a:lnTo>
                  <a:pt x="404215" y="1714500"/>
                </a:lnTo>
                <a:close/>
              </a:path>
              <a:path w="440054" h="7734300">
                <a:moveTo>
                  <a:pt x="40081" y="1612900"/>
                </a:moveTo>
                <a:lnTo>
                  <a:pt x="35661" y="1612900"/>
                </a:lnTo>
                <a:lnTo>
                  <a:pt x="0" y="1651000"/>
                </a:lnTo>
                <a:lnTo>
                  <a:pt x="86575" y="1765300"/>
                </a:lnTo>
                <a:lnTo>
                  <a:pt x="86956" y="1765300"/>
                </a:lnTo>
                <a:lnTo>
                  <a:pt x="187299" y="1905000"/>
                </a:lnTo>
                <a:lnTo>
                  <a:pt x="193992" y="1905000"/>
                </a:lnTo>
                <a:lnTo>
                  <a:pt x="227266" y="1854200"/>
                </a:lnTo>
                <a:lnTo>
                  <a:pt x="141033" y="1752600"/>
                </a:lnTo>
                <a:lnTo>
                  <a:pt x="40081" y="1612900"/>
                </a:lnTo>
                <a:close/>
              </a:path>
              <a:path w="440054" h="7734300">
                <a:moveTo>
                  <a:pt x="404215" y="1498600"/>
                </a:moveTo>
                <a:lnTo>
                  <a:pt x="399783" y="1511300"/>
                </a:lnTo>
                <a:lnTo>
                  <a:pt x="298830" y="1638300"/>
                </a:lnTo>
                <a:lnTo>
                  <a:pt x="212610" y="1752600"/>
                </a:lnTo>
                <a:lnTo>
                  <a:pt x="245871" y="1790700"/>
                </a:lnTo>
                <a:lnTo>
                  <a:pt x="248792" y="1803400"/>
                </a:lnTo>
                <a:lnTo>
                  <a:pt x="352907" y="1663700"/>
                </a:lnTo>
                <a:lnTo>
                  <a:pt x="353275" y="1663700"/>
                </a:lnTo>
                <a:lnTo>
                  <a:pt x="439864" y="1549400"/>
                </a:lnTo>
                <a:lnTo>
                  <a:pt x="404215" y="1498600"/>
                </a:lnTo>
                <a:close/>
              </a:path>
              <a:path w="440054" h="7734300">
                <a:moveTo>
                  <a:pt x="40081" y="1422400"/>
                </a:moveTo>
                <a:lnTo>
                  <a:pt x="35661" y="1422400"/>
                </a:lnTo>
                <a:lnTo>
                  <a:pt x="0" y="1460500"/>
                </a:lnTo>
                <a:lnTo>
                  <a:pt x="86575" y="1574800"/>
                </a:lnTo>
                <a:lnTo>
                  <a:pt x="86956" y="1574800"/>
                </a:lnTo>
                <a:lnTo>
                  <a:pt x="191071" y="1714500"/>
                </a:lnTo>
                <a:lnTo>
                  <a:pt x="193992" y="1714500"/>
                </a:lnTo>
                <a:lnTo>
                  <a:pt x="227266" y="1663700"/>
                </a:lnTo>
                <a:lnTo>
                  <a:pt x="141033" y="1562100"/>
                </a:lnTo>
                <a:lnTo>
                  <a:pt x="40081" y="1422400"/>
                </a:lnTo>
                <a:close/>
              </a:path>
              <a:path w="440054" h="7734300">
                <a:moveTo>
                  <a:pt x="404215" y="1308100"/>
                </a:moveTo>
                <a:lnTo>
                  <a:pt x="399783" y="1320800"/>
                </a:lnTo>
                <a:lnTo>
                  <a:pt x="298830" y="1447800"/>
                </a:lnTo>
                <a:lnTo>
                  <a:pt x="212610" y="1562100"/>
                </a:lnTo>
                <a:lnTo>
                  <a:pt x="245871" y="1600200"/>
                </a:lnTo>
                <a:lnTo>
                  <a:pt x="248792" y="1612900"/>
                </a:lnTo>
                <a:lnTo>
                  <a:pt x="352907" y="1473200"/>
                </a:lnTo>
                <a:lnTo>
                  <a:pt x="353275" y="1473200"/>
                </a:lnTo>
                <a:lnTo>
                  <a:pt x="439864" y="1358900"/>
                </a:lnTo>
                <a:lnTo>
                  <a:pt x="404215" y="1308100"/>
                </a:lnTo>
                <a:close/>
              </a:path>
              <a:path w="440054" h="7734300">
                <a:moveTo>
                  <a:pt x="35661" y="1206500"/>
                </a:moveTo>
                <a:lnTo>
                  <a:pt x="0" y="1257300"/>
                </a:lnTo>
                <a:lnTo>
                  <a:pt x="86575" y="1371600"/>
                </a:lnTo>
                <a:lnTo>
                  <a:pt x="86956" y="1371600"/>
                </a:lnTo>
                <a:lnTo>
                  <a:pt x="191071" y="1498600"/>
                </a:lnTo>
                <a:lnTo>
                  <a:pt x="193992" y="1498600"/>
                </a:lnTo>
                <a:lnTo>
                  <a:pt x="227266" y="1460500"/>
                </a:lnTo>
                <a:lnTo>
                  <a:pt x="141033" y="1346200"/>
                </a:lnTo>
                <a:lnTo>
                  <a:pt x="40081" y="1219200"/>
                </a:lnTo>
                <a:lnTo>
                  <a:pt x="35661" y="1206500"/>
                </a:lnTo>
                <a:close/>
              </a:path>
              <a:path w="440054" h="7734300">
                <a:moveTo>
                  <a:pt x="404215" y="1104900"/>
                </a:moveTo>
                <a:lnTo>
                  <a:pt x="399783" y="1104900"/>
                </a:lnTo>
                <a:lnTo>
                  <a:pt x="298830" y="1244600"/>
                </a:lnTo>
                <a:lnTo>
                  <a:pt x="212610" y="1346200"/>
                </a:lnTo>
                <a:lnTo>
                  <a:pt x="245871" y="1397000"/>
                </a:lnTo>
                <a:lnTo>
                  <a:pt x="248792" y="1397000"/>
                </a:lnTo>
                <a:lnTo>
                  <a:pt x="352907" y="1257300"/>
                </a:lnTo>
                <a:lnTo>
                  <a:pt x="353275" y="1257300"/>
                </a:lnTo>
                <a:lnTo>
                  <a:pt x="439864" y="1143000"/>
                </a:lnTo>
                <a:lnTo>
                  <a:pt x="404215" y="1104900"/>
                </a:lnTo>
                <a:close/>
              </a:path>
              <a:path w="440054" h="7734300">
                <a:moveTo>
                  <a:pt x="40081" y="1016000"/>
                </a:moveTo>
                <a:lnTo>
                  <a:pt x="35661" y="1016000"/>
                </a:lnTo>
                <a:lnTo>
                  <a:pt x="0" y="1054100"/>
                </a:lnTo>
                <a:lnTo>
                  <a:pt x="86575" y="1168400"/>
                </a:lnTo>
                <a:lnTo>
                  <a:pt x="86956" y="1168400"/>
                </a:lnTo>
                <a:lnTo>
                  <a:pt x="191071" y="1308100"/>
                </a:lnTo>
                <a:lnTo>
                  <a:pt x="193992" y="1308100"/>
                </a:lnTo>
                <a:lnTo>
                  <a:pt x="227266" y="1257300"/>
                </a:lnTo>
                <a:lnTo>
                  <a:pt x="141033" y="1155700"/>
                </a:lnTo>
                <a:lnTo>
                  <a:pt x="40081" y="1016000"/>
                </a:lnTo>
                <a:close/>
              </a:path>
              <a:path w="440054" h="7734300">
                <a:moveTo>
                  <a:pt x="404215" y="901700"/>
                </a:moveTo>
                <a:lnTo>
                  <a:pt x="399783" y="914400"/>
                </a:lnTo>
                <a:lnTo>
                  <a:pt x="298830" y="1041400"/>
                </a:lnTo>
                <a:lnTo>
                  <a:pt x="212610" y="1155700"/>
                </a:lnTo>
                <a:lnTo>
                  <a:pt x="245871" y="1193800"/>
                </a:lnTo>
                <a:lnTo>
                  <a:pt x="248792" y="1206500"/>
                </a:lnTo>
                <a:lnTo>
                  <a:pt x="352907" y="1066800"/>
                </a:lnTo>
                <a:lnTo>
                  <a:pt x="353275" y="1066800"/>
                </a:lnTo>
                <a:lnTo>
                  <a:pt x="439864" y="952500"/>
                </a:lnTo>
                <a:lnTo>
                  <a:pt x="404215" y="901700"/>
                </a:lnTo>
                <a:close/>
              </a:path>
              <a:path w="440054" h="7734300">
                <a:moveTo>
                  <a:pt x="35661" y="800100"/>
                </a:moveTo>
                <a:lnTo>
                  <a:pt x="0" y="850900"/>
                </a:lnTo>
                <a:lnTo>
                  <a:pt x="86575" y="965200"/>
                </a:lnTo>
                <a:lnTo>
                  <a:pt x="86956" y="965200"/>
                </a:lnTo>
                <a:lnTo>
                  <a:pt x="187299" y="1092200"/>
                </a:lnTo>
                <a:lnTo>
                  <a:pt x="191071" y="1104900"/>
                </a:lnTo>
                <a:lnTo>
                  <a:pt x="193992" y="1092200"/>
                </a:lnTo>
                <a:lnTo>
                  <a:pt x="227266" y="1054100"/>
                </a:lnTo>
                <a:lnTo>
                  <a:pt x="141033" y="939800"/>
                </a:lnTo>
                <a:lnTo>
                  <a:pt x="40081" y="812800"/>
                </a:lnTo>
                <a:lnTo>
                  <a:pt x="35661" y="800100"/>
                </a:lnTo>
                <a:close/>
              </a:path>
              <a:path w="440054" h="7734300">
                <a:moveTo>
                  <a:pt x="404215" y="698500"/>
                </a:moveTo>
                <a:lnTo>
                  <a:pt x="399783" y="711200"/>
                </a:lnTo>
                <a:lnTo>
                  <a:pt x="298830" y="838200"/>
                </a:lnTo>
                <a:lnTo>
                  <a:pt x="212610" y="952500"/>
                </a:lnTo>
                <a:lnTo>
                  <a:pt x="245871" y="990600"/>
                </a:lnTo>
                <a:lnTo>
                  <a:pt x="248792" y="990600"/>
                </a:lnTo>
                <a:lnTo>
                  <a:pt x="352907" y="863600"/>
                </a:lnTo>
                <a:lnTo>
                  <a:pt x="353275" y="863600"/>
                </a:lnTo>
                <a:lnTo>
                  <a:pt x="439864" y="749300"/>
                </a:lnTo>
                <a:lnTo>
                  <a:pt x="404215" y="698500"/>
                </a:lnTo>
                <a:close/>
              </a:path>
              <a:path w="440054" h="7734300">
                <a:moveTo>
                  <a:pt x="35661" y="609600"/>
                </a:moveTo>
                <a:lnTo>
                  <a:pt x="0" y="660400"/>
                </a:lnTo>
                <a:lnTo>
                  <a:pt x="86575" y="774700"/>
                </a:lnTo>
                <a:lnTo>
                  <a:pt x="86956" y="774700"/>
                </a:lnTo>
                <a:lnTo>
                  <a:pt x="187299" y="901700"/>
                </a:lnTo>
                <a:lnTo>
                  <a:pt x="193992" y="901700"/>
                </a:lnTo>
                <a:lnTo>
                  <a:pt x="227266" y="863600"/>
                </a:lnTo>
                <a:lnTo>
                  <a:pt x="141033" y="749300"/>
                </a:lnTo>
                <a:lnTo>
                  <a:pt x="40081" y="622300"/>
                </a:lnTo>
                <a:lnTo>
                  <a:pt x="35661" y="609600"/>
                </a:lnTo>
                <a:close/>
              </a:path>
              <a:path w="440054" h="7734300">
                <a:moveTo>
                  <a:pt x="404215" y="508000"/>
                </a:moveTo>
                <a:lnTo>
                  <a:pt x="399783" y="508000"/>
                </a:lnTo>
                <a:lnTo>
                  <a:pt x="298830" y="647700"/>
                </a:lnTo>
                <a:lnTo>
                  <a:pt x="212610" y="749300"/>
                </a:lnTo>
                <a:lnTo>
                  <a:pt x="245871" y="800100"/>
                </a:lnTo>
                <a:lnTo>
                  <a:pt x="248792" y="800100"/>
                </a:lnTo>
                <a:lnTo>
                  <a:pt x="352907" y="660400"/>
                </a:lnTo>
                <a:lnTo>
                  <a:pt x="353275" y="660400"/>
                </a:lnTo>
                <a:lnTo>
                  <a:pt x="439864" y="546100"/>
                </a:lnTo>
                <a:lnTo>
                  <a:pt x="404215" y="508000"/>
                </a:lnTo>
                <a:close/>
              </a:path>
              <a:path w="440054" h="7734300">
                <a:moveTo>
                  <a:pt x="40081" y="406400"/>
                </a:moveTo>
                <a:lnTo>
                  <a:pt x="35661" y="406400"/>
                </a:lnTo>
                <a:lnTo>
                  <a:pt x="0" y="444500"/>
                </a:lnTo>
                <a:lnTo>
                  <a:pt x="86575" y="558800"/>
                </a:lnTo>
                <a:lnTo>
                  <a:pt x="86956" y="558800"/>
                </a:lnTo>
                <a:lnTo>
                  <a:pt x="191071" y="698500"/>
                </a:lnTo>
                <a:lnTo>
                  <a:pt x="193992" y="698500"/>
                </a:lnTo>
                <a:lnTo>
                  <a:pt x="227266" y="647700"/>
                </a:lnTo>
                <a:lnTo>
                  <a:pt x="141033" y="546100"/>
                </a:lnTo>
                <a:lnTo>
                  <a:pt x="40081" y="406400"/>
                </a:lnTo>
                <a:close/>
              </a:path>
              <a:path w="440054" h="7734300">
                <a:moveTo>
                  <a:pt x="404215" y="292100"/>
                </a:moveTo>
                <a:lnTo>
                  <a:pt x="399783" y="304800"/>
                </a:lnTo>
                <a:lnTo>
                  <a:pt x="298830" y="431800"/>
                </a:lnTo>
                <a:lnTo>
                  <a:pt x="212610" y="546100"/>
                </a:lnTo>
                <a:lnTo>
                  <a:pt x="245871" y="584200"/>
                </a:lnTo>
                <a:lnTo>
                  <a:pt x="248792" y="596900"/>
                </a:lnTo>
                <a:lnTo>
                  <a:pt x="352907" y="457200"/>
                </a:lnTo>
                <a:lnTo>
                  <a:pt x="353275" y="457200"/>
                </a:lnTo>
                <a:lnTo>
                  <a:pt x="439864" y="342900"/>
                </a:lnTo>
                <a:lnTo>
                  <a:pt x="404215" y="292100"/>
                </a:lnTo>
                <a:close/>
              </a:path>
              <a:path w="440054" h="7734300">
                <a:moveTo>
                  <a:pt x="35661" y="203200"/>
                </a:moveTo>
                <a:lnTo>
                  <a:pt x="0" y="254000"/>
                </a:lnTo>
                <a:lnTo>
                  <a:pt x="86575" y="368300"/>
                </a:lnTo>
                <a:lnTo>
                  <a:pt x="86956" y="368300"/>
                </a:lnTo>
                <a:lnTo>
                  <a:pt x="191071" y="508000"/>
                </a:lnTo>
                <a:lnTo>
                  <a:pt x="193992" y="495300"/>
                </a:lnTo>
                <a:lnTo>
                  <a:pt x="227266" y="457200"/>
                </a:lnTo>
                <a:lnTo>
                  <a:pt x="141033" y="342900"/>
                </a:lnTo>
                <a:lnTo>
                  <a:pt x="40081" y="215900"/>
                </a:lnTo>
                <a:lnTo>
                  <a:pt x="35661" y="203200"/>
                </a:lnTo>
                <a:close/>
              </a:path>
              <a:path w="440054" h="7734300">
                <a:moveTo>
                  <a:pt x="404215" y="101600"/>
                </a:moveTo>
                <a:lnTo>
                  <a:pt x="399783" y="114300"/>
                </a:lnTo>
                <a:lnTo>
                  <a:pt x="298830" y="241300"/>
                </a:lnTo>
                <a:lnTo>
                  <a:pt x="212610" y="355600"/>
                </a:lnTo>
                <a:lnTo>
                  <a:pt x="245871" y="393700"/>
                </a:lnTo>
                <a:lnTo>
                  <a:pt x="248792" y="393700"/>
                </a:lnTo>
                <a:lnTo>
                  <a:pt x="352907" y="266700"/>
                </a:lnTo>
                <a:lnTo>
                  <a:pt x="353275" y="266700"/>
                </a:lnTo>
                <a:lnTo>
                  <a:pt x="439864" y="152400"/>
                </a:lnTo>
                <a:lnTo>
                  <a:pt x="404215" y="101600"/>
                </a:lnTo>
                <a:close/>
              </a:path>
              <a:path w="440054" h="7734300">
                <a:moveTo>
                  <a:pt x="40081" y="0"/>
                </a:moveTo>
                <a:lnTo>
                  <a:pt x="34831" y="0"/>
                </a:lnTo>
                <a:lnTo>
                  <a:pt x="0" y="50800"/>
                </a:lnTo>
                <a:lnTo>
                  <a:pt x="86575" y="165100"/>
                </a:lnTo>
                <a:lnTo>
                  <a:pt x="86956" y="165100"/>
                </a:lnTo>
                <a:lnTo>
                  <a:pt x="191071" y="292100"/>
                </a:lnTo>
                <a:lnTo>
                  <a:pt x="193992" y="292100"/>
                </a:lnTo>
                <a:lnTo>
                  <a:pt x="227266" y="254000"/>
                </a:lnTo>
                <a:lnTo>
                  <a:pt x="141033" y="139700"/>
                </a:lnTo>
                <a:lnTo>
                  <a:pt x="40081" y="0"/>
                </a:lnTo>
                <a:close/>
              </a:path>
              <a:path w="440054" h="7734300">
                <a:moveTo>
                  <a:pt x="392589" y="0"/>
                </a:moveTo>
                <a:lnTo>
                  <a:pt x="322992" y="0"/>
                </a:lnTo>
                <a:lnTo>
                  <a:pt x="298830" y="38100"/>
                </a:lnTo>
                <a:lnTo>
                  <a:pt x="212610" y="139700"/>
                </a:lnTo>
                <a:lnTo>
                  <a:pt x="245871" y="177800"/>
                </a:lnTo>
                <a:lnTo>
                  <a:pt x="248792" y="190500"/>
                </a:lnTo>
                <a:lnTo>
                  <a:pt x="352907" y="50800"/>
                </a:lnTo>
                <a:lnTo>
                  <a:pt x="353275" y="50800"/>
                </a:lnTo>
                <a:lnTo>
                  <a:pt x="392589" y="0"/>
                </a:lnTo>
                <a:close/>
              </a:path>
            </a:pathLst>
          </a:custGeom>
          <a:solidFill>
            <a:srgbClr val="006233">
              <a:alpha val="375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51D55D5A-808A-4042-B13C-395A42CC8A4B}"/>
              </a:ext>
            </a:extLst>
          </p:cNvPr>
          <p:cNvGrpSpPr/>
          <p:nvPr/>
        </p:nvGrpSpPr>
        <p:grpSpPr>
          <a:xfrm>
            <a:off x="0" y="5820301"/>
            <a:ext cx="12192000" cy="1058344"/>
            <a:chOff x="0" y="5820301"/>
            <a:chExt cx="12192000" cy="1058344"/>
          </a:xfrm>
        </p:grpSpPr>
        <p:sp>
          <p:nvSpPr>
            <p:cNvPr id="6" name="object 2">
              <a:extLst>
                <a:ext uri="{FF2B5EF4-FFF2-40B4-BE49-F238E27FC236}">
                  <a16:creationId xmlns:a16="http://schemas.microsoft.com/office/drawing/2014/main" xmlns="" id="{952171B0-1D8A-4879-BB0B-B515C97F5E18}"/>
                </a:ext>
              </a:extLst>
            </p:cNvPr>
            <p:cNvSpPr/>
            <p:nvPr/>
          </p:nvSpPr>
          <p:spPr>
            <a:xfrm>
              <a:off x="0" y="5820301"/>
              <a:ext cx="12192000" cy="1058344"/>
            </a:xfrm>
            <a:custGeom>
              <a:avLst/>
              <a:gdLst/>
              <a:ahLst/>
              <a:cxnLst/>
              <a:rect l="l" t="t" r="r" b="b"/>
              <a:pathLst>
                <a:path w="10048875" h="914400">
                  <a:moveTo>
                    <a:pt x="0" y="914399"/>
                  </a:moveTo>
                  <a:lnTo>
                    <a:pt x="10048595" y="914399"/>
                  </a:lnTo>
                  <a:lnTo>
                    <a:pt x="10048595" y="0"/>
                  </a:lnTo>
                  <a:lnTo>
                    <a:pt x="0" y="0"/>
                  </a:lnTo>
                  <a:lnTo>
                    <a:pt x="0" y="914399"/>
                  </a:lnTo>
                  <a:close/>
                </a:path>
              </a:pathLst>
            </a:custGeom>
            <a:solidFill>
              <a:srgbClr val="024B42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xmlns="" id="{AB252613-D253-44C6-B956-5E4A93694AF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5267" y="5912402"/>
              <a:ext cx="2390129" cy="825459"/>
              <a:chOff x="295273" y="5912435"/>
              <a:chExt cx="1496391" cy="516791"/>
            </a:xfrm>
          </p:grpSpPr>
          <p:sp>
            <p:nvSpPr>
              <p:cNvPr id="9" name="object 3">
                <a:extLst>
                  <a:ext uri="{FF2B5EF4-FFF2-40B4-BE49-F238E27FC236}">
                    <a16:creationId xmlns:a16="http://schemas.microsoft.com/office/drawing/2014/main" xmlns="" id="{E6196466-9CFA-45C1-A7E8-457B3F790BEB}"/>
                  </a:ext>
                </a:extLst>
              </p:cNvPr>
              <p:cNvSpPr/>
              <p:nvPr/>
            </p:nvSpPr>
            <p:spPr>
              <a:xfrm>
                <a:off x="505332" y="6183091"/>
                <a:ext cx="2159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21590" h="11429">
                    <a:moveTo>
                      <a:pt x="21107" y="0"/>
                    </a:moveTo>
                    <a:lnTo>
                      <a:pt x="0" y="7480"/>
                    </a:lnTo>
                    <a:lnTo>
                      <a:pt x="63" y="8534"/>
                    </a:lnTo>
                    <a:lnTo>
                      <a:pt x="152" y="8915"/>
                    </a:lnTo>
                    <a:lnTo>
                      <a:pt x="368" y="9385"/>
                    </a:lnTo>
                    <a:lnTo>
                      <a:pt x="520" y="9779"/>
                    </a:lnTo>
                    <a:lnTo>
                      <a:pt x="698" y="10096"/>
                    </a:lnTo>
                    <a:lnTo>
                      <a:pt x="1625" y="11264"/>
                    </a:lnTo>
                    <a:lnTo>
                      <a:pt x="2895" y="11404"/>
                    </a:lnTo>
                    <a:lnTo>
                      <a:pt x="6591" y="10541"/>
                    </a:lnTo>
                    <a:lnTo>
                      <a:pt x="9131" y="9207"/>
                    </a:lnTo>
                    <a:lnTo>
                      <a:pt x="15049" y="5270"/>
                    </a:lnTo>
                    <a:lnTo>
                      <a:pt x="18287" y="2578"/>
                    </a:lnTo>
                    <a:lnTo>
                      <a:pt x="2110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object 4">
                <a:extLst>
                  <a:ext uri="{FF2B5EF4-FFF2-40B4-BE49-F238E27FC236}">
                    <a16:creationId xmlns:a16="http://schemas.microsoft.com/office/drawing/2014/main" xmlns="" id="{7F1DFD75-9C82-4A2E-90AA-2E0DEA85DB0C}"/>
                  </a:ext>
                </a:extLst>
              </p:cNvPr>
              <p:cNvSpPr/>
              <p:nvPr/>
            </p:nvSpPr>
            <p:spPr>
              <a:xfrm>
                <a:off x="421995" y="6203001"/>
                <a:ext cx="228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6984">
                    <a:moveTo>
                      <a:pt x="10731" y="0"/>
                    </a:moveTo>
                    <a:lnTo>
                      <a:pt x="4394" y="0"/>
                    </a:lnTo>
                    <a:lnTo>
                      <a:pt x="2895" y="215"/>
                    </a:lnTo>
                    <a:lnTo>
                      <a:pt x="952" y="990"/>
                    </a:lnTo>
                    <a:lnTo>
                      <a:pt x="368" y="1473"/>
                    </a:lnTo>
                    <a:lnTo>
                      <a:pt x="0" y="2463"/>
                    </a:lnTo>
                    <a:lnTo>
                      <a:pt x="15" y="4457"/>
                    </a:lnTo>
                    <a:lnTo>
                      <a:pt x="317" y="5626"/>
                    </a:lnTo>
                    <a:lnTo>
                      <a:pt x="1435" y="6261"/>
                    </a:lnTo>
                    <a:lnTo>
                      <a:pt x="5168" y="6972"/>
                    </a:lnTo>
                    <a:lnTo>
                      <a:pt x="8013" y="6781"/>
                    </a:lnTo>
                    <a:lnTo>
                      <a:pt x="14947" y="5626"/>
                    </a:lnTo>
                    <a:lnTo>
                      <a:pt x="19075" y="4457"/>
                    </a:lnTo>
                    <a:lnTo>
                      <a:pt x="22694" y="3251"/>
                    </a:lnTo>
                    <a:lnTo>
                      <a:pt x="16776" y="1358"/>
                    </a:lnTo>
                    <a:lnTo>
                      <a:pt x="1073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object 5">
                <a:extLst>
                  <a:ext uri="{FF2B5EF4-FFF2-40B4-BE49-F238E27FC236}">
                    <a16:creationId xmlns:a16="http://schemas.microsoft.com/office/drawing/2014/main" xmlns="" id="{936F354B-039A-4652-ACEF-5FB5EB246179}"/>
                  </a:ext>
                </a:extLst>
              </p:cNvPr>
              <p:cNvSpPr/>
              <p:nvPr/>
            </p:nvSpPr>
            <p:spPr>
              <a:xfrm>
                <a:off x="344262" y="6182786"/>
                <a:ext cx="2159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21590" h="11429">
                    <a:moveTo>
                      <a:pt x="0" y="0"/>
                    </a:moveTo>
                    <a:lnTo>
                      <a:pt x="18211" y="11417"/>
                    </a:lnTo>
                    <a:lnTo>
                      <a:pt x="19481" y="11277"/>
                    </a:lnTo>
                    <a:lnTo>
                      <a:pt x="21107" y="7493"/>
                    </a:lnTo>
                    <a:lnTo>
                      <a:pt x="20777" y="67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object 6">
                <a:extLst>
                  <a:ext uri="{FF2B5EF4-FFF2-40B4-BE49-F238E27FC236}">
                    <a16:creationId xmlns:a16="http://schemas.microsoft.com/office/drawing/2014/main" xmlns="" id="{D612186B-FAD8-4DE3-BE67-2C7769E66F87}"/>
                  </a:ext>
                </a:extLst>
              </p:cNvPr>
              <p:cNvSpPr/>
              <p:nvPr/>
            </p:nvSpPr>
            <p:spPr>
              <a:xfrm>
                <a:off x="317307" y="6014985"/>
                <a:ext cx="6985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22859">
                    <a:moveTo>
                      <a:pt x="3721" y="0"/>
                    </a:moveTo>
                    <a:lnTo>
                      <a:pt x="2527" y="3619"/>
                    </a:lnTo>
                    <a:lnTo>
                      <a:pt x="1358" y="7746"/>
                    </a:lnTo>
                    <a:lnTo>
                      <a:pt x="190" y="14681"/>
                    </a:lnTo>
                    <a:lnTo>
                      <a:pt x="0" y="17551"/>
                    </a:lnTo>
                    <a:lnTo>
                      <a:pt x="711" y="21297"/>
                    </a:lnTo>
                    <a:lnTo>
                      <a:pt x="1358" y="22402"/>
                    </a:lnTo>
                    <a:lnTo>
                      <a:pt x="2806" y="22771"/>
                    </a:lnTo>
                    <a:lnTo>
                      <a:pt x="3174" y="22796"/>
                    </a:lnTo>
                    <a:lnTo>
                      <a:pt x="3682" y="22771"/>
                    </a:lnTo>
                    <a:lnTo>
                      <a:pt x="4140" y="22771"/>
                    </a:lnTo>
                    <a:lnTo>
                      <a:pt x="4508" y="22707"/>
                    </a:lnTo>
                    <a:lnTo>
                      <a:pt x="5473" y="22351"/>
                    </a:lnTo>
                    <a:lnTo>
                      <a:pt x="5956" y="21767"/>
                    </a:lnTo>
                    <a:lnTo>
                      <a:pt x="6286" y="20916"/>
                    </a:lnTo>
                    <a:lnTo>
                      <a:pt x="6756" y="19811"/>
                    </a:lnTo>
                    <a:lnTo>
                      <a:pt x="6946" y="18300"/>
                    </a:lnTo>
                    <a:lnTo>
                      <a:pt x="6868" y="11595"/>
                    </a:lnTo>
                    <a:lnTo>
                      <a:pt x="5613" y="5918"/>
                    </a:lnTo>
                    <a:lnTo>
                      <a:pt x="372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object 7">
                <a:extLst>
                  <a:ext uri="{FF2B5EF4-FFF2-40B4-BE49-F238E27FC236}">
                    <a16:creationId xmlns:a16="http://schemas.microsoft.com/office/drawing/2014/main" xmlns="" id="{68657D6F-EF94-4051-871E-4B0129D7D414}"/>
                  </a:ext>
                </a:extLst>
              </p:cNvPr>
              <p:cNvSpPr/>
              <p:nvPr/>
            </p:nvSpPr>
            <p:spPr>
              <a:xfrm>
                <a:off x="295273" y="5912442"/>
                <a:ext cx="667576" cy="516784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object 8">
                <a:extLst>
                  <a:ext uri="{FF2B5EF4-FFF2-40B4-BE49-F238E27FC236}">
                    <a16:creationId xmlns:a16="http://schemas.microsoft.com/office/drawing/2014/main" xmlns="" id="{1681D646-E3FF-43E0-82F2-EEDD3DC66330}"/>
                  </a:ext>
                </a:extLst>
              </p:cNvPr>
              <p:cNvSpPr/>
              <p:nvPr/>
            </p:nvSpPr>
            <p:spPr>
              <a:xfrm>
                <a:off x="317307" y="6101579"/>
                <a:ext cx="6985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22859">
                    <a:moveTo>
                      <a:pt x="3721" y="0"/>
                    </a:moveTo>
                    <a:lnTo>
                      <a:pt x="2527" y="3619"/>
                    </a:lnTo>
                    <a:lnTo>
                      <a:pt x="1358" y="7759"/>
                    </a:lnTo>
                    <a:lnTo>
                      <a:pt x="190" y="14693"/>
                    </a:lnTo>
                    <a:lnTo>
                      <a:pt x="0" y="17564"/>
                    </a:lnTo>
                    <a:lnTo>
                      <a:pt x="711" y="21297"/>
                    </a:lnTo>
                    <a:lnTo>
                      <a:pt x="1358" y="22415"/>
                    </a:lnTo>
                    <a:lnTo>
                      <a:pt x="2806" y="22771"/>
                    </a:lnTo>
                    <a:lnTo>
                      <a:pt x="3174" y="22809"/>
                    </a:lnTo>
                    <a:lnTo>
                      <a:pt x="4213" y="22771"/>
                    </a:lnTo>
                    <a:lnTo>
                      <a:pt x="6946" y="18313"/>
                    </a:lnTo>
                    <a:lnTo>
                      <a:pt x="6865" y="11595"/>
                    </a:lnTo>
                    <a:lnTo>
                      <a:pt x="5613" y="5930"/>
                    </a:lnTo>
                    <a:lnTo>
                      <a:pt x="372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bject 9">
                <a:extLst>
                  <a:ext uri="{FF2B5EF4-FFF2-40B4-BE49-F238E27FC236}">
                    <a16:creationId xmlns:a16="http://schemas.microsoft.com/office/drawing/2014/main" xmlns="" id="{6D1DEE18-13FA-49AC-9A88-D1C3678F155B}"/>
                  </a:ext>
                </a:extLst>
              </p:cNvPr>
              <p:cNvSpPr/>
              <p:nvPr/>
            </p:nvSpPr>
            <p:spPr>
              <a:xfrm>
                <a:off x="496572" y="5949804"/>
                <a:ext cx="228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6984">
                    <a:moveTo>
                      <a:pt x="18313" y="0"/>
                    </a:moveTo>
                    <a:lnTo>
                      <a:pt x="11963" y="0"/>
                    </a:lnTo>
                    <a:lnTo>
                      <a:pt x="5918" y="1358"/>
                    </a:lnTo>
                    <a:lnTo>
                      <a:pt x="0" y="3238"/>
                    </a:lnTo>
                    <a:lnTo>
                      <a:pt x="3606" y="4445"/>
                    </a:lnTo>
                    <a:lnTo>
                      <a:pt x="7759" y="5613"/>
                    </a:lnTo>
                    <a:lnTo>
                      <a:pt x="14668" y="6794"/>
                    </a:lnTo>
                    <a:lnTo>
                      <a:pt x="17526" y="6972"/>
                    </a:lnTo>
                    <a:lnTo>
                      <a:pt x="21272" y="6261"/>
                    </a:lnTo>
                    <a:lnTo>
                      <a:pt x="22390" y="5613"/>
                    </a:lnTo>
                    <a:lnTo>
                      <a:pt x="22677" y="4445"/>
                    </a:lnTo>
                    <a:lnTo>
                      <a:pt x="22694" y="2451"/>
                    </a:lnTo>
                    <a:lnTo>
                      <a:pt x="22326" y="1485"/>
                    </a:lnTo>
                    <a:lnTo>
                      <a:pt x="21742" y="990"/>
                    </a:lnTo>
                    <a:lnTo>
                      <a:pt x="19799" y="203"/>
                    </a:lnTo>
                    <a:lnTo>
                      <a:pt x="18313" y="0"/>
                    </a:lnTo>
                    <a:close/>
                  </a:path>
                  <a:path w="22859" h="6984">
                    <a:moveTo>
                      <a:pt x="20916" y="647"/>
                    </a:move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object 10">
                <a:extLst>
                  <a:ext uri="{FF2B5EF4-FFF2-40B4-BE49-F238E27FC236}">
                    <a16:creationId xmlns:a16="http://schemas.microsoft.com/office/drawing/2014/main" xmlns="" id="{AFD89BF6-AF1D-42E0-AF09-E924DCC414D7}"/>
                  </a:ext>
                </a:extLst>
              </p:cNvPr>
              <p:cNvSpPr/>
              <p:nvPr/>
            </p:nvSpPr>
            <p:spPr>
              <a:xfrm>
                <a:off x="355446" y="5949804"/>
                <a:ext cx="228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6984">
                    <a:moveTo>
                      <a:pt x="18313" y="0"/>
                    </a:moveTo>
                    <a:lnTo>
                      <a:pt x="11963" y="0"/>
                    </a:lnTo>
                    <a:lnTo>
                      <a:pt x="5918" y="1358"/>
                    </a:lnTo>
                    <a:lnTo>
                      <a:pt x="0" y="3238"/>
                    </a:lnTo>
                    <a:lnTo>
                      <a:pt x="3606" y="4445"/>
                    </a:lnTo>
                    <a:lnTo>
                      <a:pt x="7759" y="5613"/>
                    </a:lnTo>
                    <a:lnTo>
                      <a:pt x="14681" y="6794"/>
                    </a:lnTo>
                    <a:lnTo>
                      <a:pt x="17538" y="6972"/>
                    </a:lnTo>
                    <a:lnTo>
                      <a:pt x="21272" y="6261"/>
                    </a:lnTo>
                    <a:lnTo>
                      <a:pt x="22390" y="5613"/>
                    </a:lnTo>
                    <a:lnTo>
                      <a:pt x="22677" y="4445"/>
                    </a:lnTo>
                    <a:lnTo>
                      <a:pt x="22593" y="2133"/>
                    </a:lnTo>
                    <a:lnTo>
                      <a:pt x="22326" y="1485"/>
                    </a:lnTo>
                    <a:lnTo>
                      <a:pt x="21742" y="990"/>
                    </a:lnTo>
                    <a:lnTo>
                      <a:pt x="19811" y="203"/>
                    </a:lnTo>
                    <a:lnTo>
                      <a:pt x="18313" y="0"/>
                    </a:lnTo>
                    <a:close/>
                  </a:path>
                  <a:path w="22859" h="6984">
                    <a:moveTo>
                      <a:pt x="20916" y="647"/>
                    </a:move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object 11">
                <a:extLst>
                  <a:ext uri="{FF2B5EF4-FFF2-40B4-BE49-F238E27FC236}">
                    <a16:creationId xmlns:a16="http://schemas.microsoft.com/office/drawing/2014/main" xmlns="" id="{53FA2877-72A5-46D8-969D-6C6ECEBA228C}"/>
                  </a:ext>
                </a:extLst>
              </p:cNvPr>
              <p:cNvSpPr/>
              <p:nvPr/>
            </p:nvSpPr>
            <p:spPr>
              <a:xfrm>
                <a:off x="546242" y="6014985"/>
                <a:ext cx="6985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22859">
                    <a:moveTo>
                      <a:pt x="3721" y="0"/>
                    </a:moveTo>
                    <a:lnTo>
                      <a:pt x="2527" y="3619"/>
                    </a:lnTo>
                    <a:lnTo>
                      <a:pt x="1358" y="7746"/>
                    </a:lnTo>
                    <a:lnTo>
                      <a:pt x="190" y="14681"/>
                    </a:lnTo>
                    <a:lnTo>
                      <a:pt x="0" y="17538"/>
                    </a:lnTo>
                    <a:lnTo>
                      <a:pt x="723" y="21285"/>
                    </a:lnTo>
                    <a:lnTo>
                      <a:pt x="1371" y="22402"/>
                    </a:lnTo>
                    <a:lnTo>
                      <a:pt x="2806" y="22771"/>
                    </a:lnTo>
                    <a:lnTo>
                      <a:pt x="3174" y="22796"/>
                    </a:lnTo>
                    <a:lnTo>
                      <a:pt x="3682" y="22771"/>
                    </a:lnTo>
                    <a:lnTo>
                      <a:pt x="4140" y="22771"/>
                    </a:lnTo>
                    <a:lnTo>
                      <a:pt x="4508" y="22707"/>
                    </a:lnTo>
                    <a:lnTo>
                      <a:pt x="5473" y="22351"/>
                    </a:lnTo>
                    <a:lnTo>
                      <a:pt x="5956" y="21767"/>
                    </a:lnTo>
                    <a:lnTo>
                      <a:pt x="6286" y="20916"/>
                    </a:lnTo>
                    <a:lnTo>
                      <a:pt x="6756" y="19811"/>
                    </a:lnTo>
                    <a:lnTo>
                      <a:pt x="6946" y="18300"/>
                    </a:lnTo>
                    <a:lnTo>
                      <a:pt x="6868" y="11595"/>
                    </a:lnTo>
                    <a:lnTo>
                      <a:pt x="5613" y="5918"/>
                    </a:lnTo>
                    <a:lnTo>
                      <a:pt x="372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xmlns="" id="{85425291-2B90-46EA-98CA-8D2BB620FFD2}"/>
                  </a:ext>
                </a:extLst>
              </p:cNvPr>
              <p:cNvSpPr/>
              <p:nvPr/>
            </p:nvSpPr>
            <p:spPr>
              <a:xfrm>
                <a:off x="426016" y="5949804"/>
                <a:ext cx="228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6984">
                    <a:moveTo>
                      <a:pt x="18300" y="0"/>
                    </a:moveTo>
                    <a:lnTo>
                      <a:pt x="11963" y="0"/>
                    </a:lnTo>
                    <a:lnTo>
                      <a:pt x="5918" y="1358"/>
                    </a:lnTo>
                    <a:lnTo>
                      <a:pt x="0" y="3238"/>
                    </a:lnTo>
                    <a:lnTo>
                      <a:pt x="3606" y="4445"/>
                    </a:lnTo>
                    <a:lnTo>
                      <a:pt x="7747" y="5613"/>
                    </a:lnTo>
                    <a:lnTo>
                      <a:pt x="14668" y="6794"/>
                    </a:lnTo>
                    <a:lnTo>
                      <a:pt x="17526" y="6972"/>
                    </a:lnTo>
                    <a:lnTo>
                      <a:pt x="21259" y="6261"/>
                    </a:lnTo>
                    <a:lnTo>
                      <a:pt x="22377" y="5613"/>
                    </a:lnTo>
                    <a:lnTo>
                      <a:pt x="22674" y="4445"/>
                    </a:lnTo>
                    <a:lnTo>
                      <a:pt x="22682" y="2451"/>
                    </a:lnTo>
                    <a:lnTo>
                      <a:pt x="22326" y="1485"/>
                    </a:lnTo>
                    <a:lnTo>
                      <a:pt x="21742" y="990"/>
                    </a:lnTo>
                    <a:lnTo>
                      <a:pt x="20947" y="660"/>
                    </a:lnTo>
                    <a:lnTo>
                      <a:pt x="19799" y="203"/>
                    </a:lnTo>
                    <a:lnTo>
                      <a:pt x="18300" y="0"/>
                    </a:lnTo>
                    <a:close/>
                  </a:path>
                  <a:path w="22859" h="6984">
                    <a:moveTo>
                      <a:pt x="20916" y="647"/>
                    </a:move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bject 13">
                <a:extLst>
                  <a:ext uri="{FF2B5EF4-FFF2-40B4-BE49-F238E27FC236}">
                    <a16:creationId xmlns:a16="http://schemas.microsoft.com/office/drawing/2014/main" xmlns="" id="{D3F514C9-94D3-43C2-B36D-8A6EB01608E3}"/>
                  </a:ext>
                </a:extLst>
              </p:cNvPr>
              <p:cNvSpPr/>
              <p:nvPr/>
            </p:nvSpPr>
            <p:spPr>
              <a:xfrm>
                <a:off x="303026" y="5936580"/>
                <a:ext cx="264795" cy="308610"/>
              </a:xfrm>
              <a:custGeom>
                <a:avLst/>
                <a:gdLst/>
                <a:ahLst/>
                <a:cxnLst/>
                <a:rect l="l" t="t" r="r" b="b"/>
                <a:pathLst>
                  <a:path w="264794" h="308609">
                    <a:moveTo>
                      <a:pt x="264642" y="0"/>
                    </a:moveTo>
                    <a:lnTo>
                      <a:pt x="0" y="0"/>
                    </a:lnTo>
                    <a:lnTo>
                      <a:pt x="0" y="199390"/>
                    </a:lnTo>
                    <a:lnTo>
                      <a:pt x="19342" y="250190"/>
                    </a:lnTo>
                    <a:lnTo>
                      <a:pt x="64495" y="274320"/>
                    </a:lnTo>
                    <a:lnTo>
                      <a:pt x="90724" y="281940"/>
                    </a:lnTo>
                    <a:lnTo>
                      <a:pt x="114477" y="289560"/>
                    </a:lnTo>
                    <a:lnTo>
                      <a:pt x="119910" y="293370"/>
                    </a:lnTo>
                    <a:lnTo>
                      <a:pt x="124604" y="298450"/>
                    </a:lnTo>
                    <a:lnTo>
                      <a:pt x="128695" y="303530"/>
                    </a:lnTo>
                    <a:lnTo>
                      <a:pt x="132321" y="308610"/>
                    </a:lnTo>
                    <a:lnTo>
                      <a:pt x="135943" y="303530"/>
                    </a:lnTo>
                    <a:lnTo>
                      <a:pt x="173918" y="281940"/>
                    </a:lnTo>
                    <a:lnTo>
                      <a:pt x="187032" y="278130"/>
                    </a:lnTo>
                    <a:lnTo>
                      <a:pt x="123888" y="278130"/>
                    </a:lnTo>
                    <a:lnTo>
                      <a:pt x="118021" y="276860"/>
                    </a:lnTo>
                    <a:lnTo>
                      <a:pt x="115709" y="275590"/>
                    </a:lnTo>
                    <a:lnTo>
                      <a:pt x="114808" y="271780"/>
                    </a:lnTo>
                    <a:lnTo>
                      <a:pt x="114744" y="270510"/>
                    </a:lnTo>
                    <a:lnTo>
                      <a:pt x="114744" y="269240"/>
                    </a:lnTo>
                    <a:lnTo>
                      <a:pt x="114909" y="267970"/>
                    </a:lnTo>
                    <a:lnTo>
                      <a:pt x="115900" y="265430"/>
                    </a:lnTo>
                    <a:lnTo>
                      <a:pt x="117284" y="264160"/>
                    </a:lnTo>
                    <a:lnTo>
                      <a:pt x="120827" y="262890"/>
                    </a:lnTo>
                    <a:lnTo>
                      <a:pt x="60083" y="262890"/>
                    </a:lnTo>
                    <a:lnTo>
                      <a:pt x="54279" y="261620"/>
                    </a:lnTo>
                    <a:lnTo>
                      <a:pt x="51308" y="260350"/>
                    </a:lnTo>
                    <a:lnTo>
                      <a:pt x="48323" y="257810"/>
                    </a:lnTo>
                    <a:lnTo>
                      <a:pt x="43002" y="254000"/>
                    </a:lnTo>
                    <a:lnTo>
                      <a:pt x="37541" y="248920"/>
                    </a:lnTo>
                    <a:lnTo>
                      <a:pt x="30403" y="241300"/>
                    </a:lnTo>
                    <a:lnTo>
                      <a:pt x="66971" y="241300"/>
                    </a:lnTo>
                    <a:lnTo>
                      <a:pt x="59307" y="237490"/>
                    </a:lnTo>
                    <a:lnTo>
                      <a:pt x="44629" y="224790"/>
                    </a:lnTo>
                    <a:lnTo>
                      <a:pt x="35788" y="210820"/>
                    </a:lnTo>
                    <a:lnTo>
                      <a:pt x="47396" y="210820"/>
                    </a:lnTo>
                    <a:lnTo>
                      <a:pt x="47393" y="205740"/>
                    </a:lnTo>
                    <a:lnTo>
                      <a:pt x="34404" y="205740"/>
                    </a:lnTo>
                    <a:lnTo>
                      <a:pt x="33375" y="203200"/>
                    </a:lnTo>
                    <a:lnTo>
                      <a:pt x="32854" y="199390"/>
                    </a:lnTo>
                    <a:lnTo>
                      <a:pt x="32854" y="193040"/>
                    </a:lnTo>
                    <a:lnTo>
                      <a:pt x="16433" y="193040"/>
                    </a:lnTo>
                    <a:lnTo>
                      <a:pt x="12814" y="191770"/>
                    </a:lnTo>
                    <a:lnTo>
                      <a:pt x="11239" y="189230"/>
                    </a:lnTo>
                    <a:lnTo>
                      <a:pt x="10109" y="182880"/>
                    </a:lnTo>
                    <a:lnTo>
                      <a:pt x="10299" y="180340"/>
                    </a:lnTo>
                    <a:lnTo>
                      <a:pt x="11963" y="170180"/>
                    </a:lnTo>
                    <a:lnTo>
                      <a:pt x="14325" y="162560"/>
                    </a:lnTo>
                    <a:lnTo>
                      <a:pt x="18084" y="153670"/>
                    </a:lnTo>
                    <a:lnTo>
                      <a:pt x="32854" y="153670"/>
                    </a:lnTo>
                    <a:lnTo>
                      <a:pt x="32854" y="105410"/>
                    </a:lnTo>
                    <a:lnTo>
                      <a:pt x="12814" y="105410"/>
                    </a:lnTo>
                    <a:lnTo>
                      <a:pt x="11239" y="102870"/>
                    </a:lnTo>
                    <a:lnTo>
                      <a:pt x="10109" y="96520"/>
                    </a:lnTo>
                    <a:lnTo>
                      <a:pt x="10299" y="93980"/>
                    </a:lnTo>
                    <a:lnTo>
                      <a:pt x="11963" y="83820"/>
                    </a:lnTo>
                    <a:lnTo>
                      <a:pt x="14325" y="76200"/>
                    </a:lnTo>
                    <a:lnTo>
                      <a:pt x="18084" y="67310"/>
                    </a:lnTo>
                    <a:lnTo>
                      <a:pt x="32854" y="67310"/>
                    </a:lnTo>
                    <a:lnTo>
                      <a:pt x="32854" y="33020"/>
                    </a:lnTo>
                    <a:lnTo>
                      <a:pt x="264642" y="33020"/>
                    </a:lnTo>
                    <a:lnTo>
                      <a:pt x="264642" y="25400"/>
                    </a:lnTo>
                    <a:lnTo>
                      <a:pt x="66852" y="25400"/>
                    </a:lnTo>
                    <a:lnTo>
                      <a:pt x="57035" y="22860"/>
                    </a:lnTo>
                    <a:lnTo>
                      <a:pt x="50012" y="20320"/>
                    </a:lnTo>
                    <a:lnTo>
                      <a:pt x="40538" y="16510"/>
                    </a:lnTo>
                    <a:lnTo>
                      <a:pt x="45542" y="15240"/>
                    </a:lnTo>
                    <a:lnTo>
                      <a:pt x="53390" y="12700"/>
                    </a:lnTo>
                    <a:lnTo>
                      <a:pt x="62433" y="10160"/>
                    </a:lnTo>
                    <a:lnTo>
                      <a:pt x="264642" y="10160"/>
                    </a:lnTo>
                    <a:lnTo>
                      <a:pt x="264642" y="0"/>
                    </a:lnTo>
                    <a:close/>
                  </a:path>
                  <a:path w="264794" h="308609">
                    <a:moveTo>
                      <a:pt x="250570" y="242570"/>
                    </a:moveTo>
                    <a:lnTo>
                      <a:pt x="234238" y="242570"/>
                    </a:lnTo>
                    <a:lnTo>
                      <a:pt x="230505" y="246380"/>
                    </a:lnTo>
                    <a:lnTo>
                      <a:pt x="227114" y="248920"/>
                    </a:lnTo>
                    <a:lnTo>
                      <a:pt x="221653" y="254000"/>
                    </a:lnTo>
                    <a:lnTo>
                      <a:pt x="213347" y="260350"/>
                    </a:lnTo>
                    <a:lnTo>
                      <a:pt x="210362" y="261620"/>
                    </a:lnTo>
                    <a:lnTo>
                      <a:pt x="204558" y="262890"/>
                    </a:lnTo>
                    <a:lnTo>
                      <a:pt x="131648" y="262890"/>
                    </a:lnTo>
                    <a:lnTo>
                      <a:pt x="140703" y="265430"/>
                    </a:lnTo>
                    <a:lnTo>
                      <a:pt x="153543" y="270510"/>
                    </a:lnTo>
                    <a:lnTo>
                      <a:pt x="148590" y="271780"/>
                    </a:lnTo>
                    <a:lnTo>
                      <a:pt x="144068" y="274320"/>
                    </a:lnTo>
                    <a:lnTo>
                      <a:pt x="137045" y="276860"/>
                    </a:lnTo>
                    <a:lnTo>
                      <a:pt x="127228" y="278130"/>
                    </a:lnTo>
                    <a:lnTo>
                      <a:pt x="187032" y="278130"/>
                    </a:lnTo>
                    <a:lnTo>
                      <a:pt x="200147" y="274320"/>
                    </a:lnTo>
                    <a:lnTo>
                      <a:pt x="225168" y="265430"/>
                    </a:lnTo>
                    <a:lnTo>
                      <a:pt x="245300" y="250190"/>
                    </a:lnTo>
                    <a:lnTo>
                      <a:pt x="250570" y="242570"/>
                    </a:lnTo>
                    <a:close/>
                  </a:path>
                  <a:path w="264794" h="308609">
                    <a:moveTo>
                      <a:pt x="199504" y="259080"/>
                    </a:moveTo>
                    <a:lnTo>
                      <a:pt x="65151" y="259080"/>
                    </a:lnTo>
                    <a:lnTo>
                      <a:pt x="62814" y="261620"/>
                    </a:lnTo>
                    <a:lnTo>
                      <a:pt x="60083" y="262890"/>
                    </a:lnTo>
                    <a:lnTo>
                      <a:pt x="201828" y="262890"/>
                    </a:lnTo>
                    <a:lnTo>
                      <a:pt x="199504" y="259080"/>
                    </a:lnTo>
                    <a:close/>
                  </a:path>
                  <a:path w="264794" h="308609">
                    <a:moveTo>
                      <a:pt x="66971" y="241300"/>
                    </a:moveTo>
                    <a:lnTo>
                      <a:pt x="30403" y="241300"/>
                    </a:lnTo>
                    <a:lnTo>
                      <a:pt x="44094" y="242570"/>
                    </a:lnTo>
                    <a:lnTo>
                      <a:pt x="53327" y="243840"/>
                    </a:lnTo>
                    <a:lnTo>
                      <a:pt x="66560" y="252730"/>
                    </a:lnTo>
                    <a:lnTo>
                      <a:pt x="66395" y="256540"/>
                    </a:lnTo>
                    <a:lnTo>
                      <a:pt x="66205" y="256540"/>
                    </a:lnTo>
                    <a:lnTo>
                      <a:pt x="65836" y="257810"/>
                    </a:lnTo>
                    <a:lnTo>
                      <a:pt x="65532" y="259080"/>
                    </a:lnTo>
                    <a:lnTo>
                      <a:pt x="199123" y="259080"/>
                    </a:lnTo>
                    <a:lnTo>
                      <a:pt x="198450" y="257810"/>
                    </a:lnTo>
                    <a:lnTo>
                      <a:pt x="198247" y="256540"/>
                    </a:lnTo>
                    <a:lnTo>
                      <a:pt x="198164" y="255270"/>
                    </a:lnTo>
                    <a:lnTo>
                      <a:pt x="124421" y="255270"/>
                    </a:lnTo>
                    <a:lnTo>
                      <a:pt x="116979" y="254000"/>
                    </a:lnTo>
                    <a:lnTo>
                      <a:pt x="109982" y="254000"/>
                    </a:lnTo>
                    <a:lnTo>
                      <a:pt x="110219" y="252730"/>
                    </a:lnTo>
                    <a:lnTo>
                      <a:pt x="105867" y="252730"/>
                    </a:lnTo>
                    <a:lnTo>
                      <a:pt x="79745" y="247650"/>
                    </a:lnTo>
                    <a:lnTo>
                      <a:pt x="66971" y="241300"/>
                    </a:lnTo>
                    <a:close/>
                  </a:path>
                  <a:path w="264794" h="308609">
                    <a:moveTo>
                      <a:pt x="221331" y="177800"/>
                    </a:moveTo>
                    <a:lnTo>
                      <a:pt x="217449" y="177800"/>
                    </a:lnTo>
                    <a:lnTo>
                      <a:pt x="217347" y="181610"/>
                    </a:lnTo>
                    <a:lnTo>
                      <a:pt x="217246" y="210820"/>
                    </a:lnTo>
                    <a:lnTo>
                      <a:pt x="228917" y="210820"/>
                    </a:lnTo>
                    <a:lnTo>
                      <a:pt x="219960" y="224790"/>
                    </a:lnTo>
                    <a:lnTo>
                      <a:pt x="204971" y="237490"/>
                    </a:lnTo>
                    <a:lnTo>
                      <a:pt x="184029" y="247650"/>
                    </a:lnTo>
                    <a:lnTo>
                      <a:pt x="157213" y="254000"/>
                    </a:lnTo>
                    <a:lnTo>
                      <a:pt x="146558" y="254000"/>
                    </a:lnTo>
                    <a:lnTo>
                      <a:pt x="139649" y="255270"/>
                    </a:lnTo>
                    <a:lnTo>
                      <a:pt x="198164" y="255270"/>
                    </a:lnTo>
                    <a:lnTo>
                      <a:pt x="198081" y="254000"/>
                    </a:lnTo>
                    <a:lnTo>
                      <a:pt x="198843" y="251460"/>
                    </a:lnTo>
                    <a:lnTo>
                      <a:pt x="201498" y="248920"/>
                    </a:lnTo>
                    <a:lnTo>
                      <a:pt x="203238" y="247650"/>
                    </a:lnTo>
                    <a:lnTo>
                      <a:pt x="211315" y="243840"/>
                    </a:lnTo>
                    <a:lnTo>
                      <a:pt x="220548" y="242570"/>
                    </a:lnTo>
                    <a:lnTo>
                      <a:pt x="250570" y="242570"/>
                    </a:lnTo>
                    <a:lnTo>
                      <a:pt x="255839" y="234950"/>
                    </a:lnTo>
                    <a:lnTo>
                      <a:pt x="261653" y="219710"/>
                    </a:lnTo>
                    <a:lnTo>
                      <a:pt x="264126" y="207010"/>
                    </a:lnTo>
                    <a:lnTo>
                      <a:pt x="264212" y="205740"/>
                    </a:lnTo>
                    <a:lnTo>
                      <a:pt x="221399" y="205740"/>
                    </a:lnTo>
                    <a:lnTo>
                      <a:pt x="221331" y="177800"/>
                    </a:lnTo>
                    <a:close/>
                  </a:path>
                  <a:path w="264794" h="308609">
                    <a:moveTo>
                      <a:pt x="161442" y="161290"/>
                    </a:moveTo>
                    <a:lnTo>
                      <a:pt x="157289" y="161290"/>
                    </a:lnTo>
                    <a:lnTo>
                      <a:pt x="157289" y="172720"/>
                    </a:lnTo>
                    <a:lnTo>
                      <a:pt x="155536" y="173990"/>
                    </a:lnTo>
                    <a:lnTo>
                      <a:pt x="154165" y="173990"/>
                    </a:lnTo>
                    <a:lnTo>
                      <a:pt x="151625" y="176530"/>
                    </a:lnTo>
                    <a:lnTo>
                      <a:pt x="150952" y="179070"/>
                    </a:lnTo>
                    <a:lnTo>
                      <a:pt x="150952" y="207010"/>
                    </a:lnTo>
                    <a:lnTo>
                      <a:pt x="145135" y="207010"/>
                    </a:lnTo>
                    <a:lnTo>
                      <a:pt x="153085" y="254000"/>
                    </a:lnTo>
                    <a:lnTo>
                      <a:pt x="157213" y="254000"/>
                    </a:lnTo>
                    <a:lnTo>
                      <a:pt x="150037" y="210820"/>
                    </a:lnTo>
                    <a:lnTo>
                      <a:pt x="155105" y="210820"/>
                    </a:lnTo>
                    <a:lnTo>
                      <a:pt x="155105" y="180340"/>
                    </a:lnTo>
                    <a:lnTo>
                      <a:pt x="155435" y="179070"/>
                    </a:lnTo>
                    <a:lnTo>
                      <a:pt x="156819" y="177800"/>
                    </a:lnTo>
                    <a:lnTo>
                      <a:pt x="157873" y="177800"/>
                    </a:lnTo>
                    <a:lnTo>
                      <a:pt x="161442" y="176530"/>
                    </a:lnTo>
                    <a:lnTo>
                      <a:pt x="161442" y="161290"/>
                    </a:lnTo>
                    <a:close/>
                  </a:path>
                  <a:path w="264794" h="308609">
                    <a:moveTo>
                      <a:pt x="161442" y="157480"/>
                    </a:moveTo>
                    <a:lnTo>
                      <a:pt x="102819" y="157480"/>
                    </a:lnTo>
                    <a:lnTo>
                      <a:pt x="102819" y="177800"/>
                    </a:lnTo>
                    <a:lnTo>
                      <a:pt x="107581" y="177800"/>
                    </a:lnTo>
                    <a:lnTo>
                      <a:pt x="109118" y="179070"/>
                    </a:lnTo>
                    <a:lnTo>
                      <a:pt x="109575" y="180340"/>
                    </a:lnTo>
                    <a:lnTo>
                      <a:pt x="109575" y="210820"/>
                    </a:lnTo>
                    <a:lnTo>
                      <a:pt x="113766" y="210820"/>
                    </a:lnTo>
                    <a:lnTo>
                      <a:pt x="105867" y="252730"/>
                    </a:lnTo>
                    <a:lnTo>
                      <a:pt x="110219" y="252730"/>
                    </a:lnTo>
                    <a:lnTo>
                      <a:pt x="118300" y="209550"/>
                    </a:lnTo>
                    <a:lnTo>
                      <a:pt x="118870" y="207010"/>
                    </a:lnTo>
                    <a:lnTo>
                      <a:pt x="113728" y="207010"/>
                    </a:lnTo>
                    <a:lnTo>
                      <a:pt x="113728" y="179070"/>
                    </a:lnTo>
                    <a:lnTo>
                      <a:pt x="112814" y="176530"/>
                    </a:lnTo>
                    <a:lnTo>
                      <a:pt x="110147" y="173990"/>
                    </a:lnTo>
                    <a:lnTo>
                      <a:pt x="108635" y="173990"/>
                    </a:lnTo>
                    <a:lnTo>
                      <a:pt x="106984" y="172720"/>
                    </a:lnTo>
                    <a:lnTo>
                      <a:pt x="106984" y="161290"/>
                    </a:lnTo>
                    <a:lnTo>
                      <a:pt x="161442" y="161290"/>
                    </a:lnTo>
                    <a:lnTo>
                      <a:pt x="161442" y="157480"/>
                    </a:lnTo>
                    <a:close/>
                  </a:path>
                  <a:path w="264794" h="308609">
                    <a:moveTo>
                      <a:pt x="69519" y="177800"/>
                    </a:moveTo>
                    <a:lnTo>
                      <a:pt x="65354" y="177800"/>
                    </a:lnTo>
                    <a:lnTo>
                      <a:pt x="65330" y="179070"/>
                    </a:lnTo>
                    <a:lnTo>
                      <a:pt x="65214" y="210820"/>
                    </a:lnTo>
                    <a:lnTo>
                      <a:pt x="90119" y="210820"/>
                    </a:lnTo>
                    <a:lnTo>
                      <a:pt x="90119" y="205740"/>
                    </a:lnTo>
                    <a:lnTo>
                      <a:pt x="69367" y="205740"/>
                    </a:lnTo>
                    <a:lnTo>
                      <a:pt x="69494" y="179070"/>
                    </a:lnTo>
                    <a:lnTo>
                      <a:pt x="69519" y="177800"/>
                    </a:lnTo>
                    <a:close/>
                  </a:path>
                  <a:path w="264794" h="308609">
                    <a:moveTo>
                      <a:pt x="264642" y="33020"/>
                    </a:moveTo>
                    <a:lnTo>
                      <a:pt x="231800" y="33020"/>
                    </a:lnTo>
                    <a:lnTo>
                      <a:pt x="231800" y="157480"/>
                    </a:lnTo>
                    <a:lnTo>
                      <a:pt x="168478" y="157480"/>
                    </a:lnTo>
                    <a:lnTo>
                      <a:pt x="168478" y="176530"/>
                    </a:lnTo>
                    <a:lnTo>
                      <a:pt x="172453" y="176530"/>
                    </a:lnTo>
                    <a:lnTo>
                      <a:pt x="173443" y="177800"/>
                    </a:lnTo>
                    <a:lnTo>
                      <a:pt x="174498" y="180340"/>
                    </a:lnTo>
                    <a:lnTo>
                      <a:pt x="174523" y="210820"/>
                    </a:lnTo>
                    <a:lnTo>
                      <a:pt x="199440" y="210820"/>
                    </a:lnTo>
                    <a:lnTo>
                      <a:pt x="199440" y="205740"/>
                    </a:lnTo>
                    <a:lnTo>
                      <a:pt x="178676" y="205740"/>
                    </a:lnTo>
                    <a:lnTo>
                      <a:pt x="178638" y="179070"/>
                    </a:lnTo>
                    <a:lnTo>
                      <a:pt x="176796" y="175260"/>
                    </a:lnTo>
                    <a:lnTo>
                      <a:pt x="175285" y="173990"/>
                    </a:lnTo>
                    <a:lnTo>
                      <a:pt x="172643" y="172720"/>
                    </a:lnTo>
                    <a:lnTo>
                      <a:pt x="172643" y="161290"/>
                    </a:lnTo>
                    <a:lnTo>
                      <a:pt x="243792" y="161290"/>
                    </a:lnTo>
                    <a:lnTo>
                      <a:pt x="247015" y="153670"/>
                    </a:lnTo>
                    <a:lnTo>
                      <a:pt x="264642" y="153670"/>
                    </a:lnTo>
                    <a:lnTo>
                      <a:pt x="264642" y="105410"/>
                    </a:lnTo>
                    <a:lnTo>
                      <a:pt x="241744" y="105410"/>
                    </a:lnTo>
                    <a:lnTo>
                      <a:pt x="240169" y="102870"/>
                    </a:lnTo>
                    <a:lnTo>
                      <a:pt x="239039" y="96520"/>
                    </a:lnTo>
                    <a:lnTo>
                      <a:pt x="239242" y="93980"/>
                    </a:lnTo>
                    <a:lnTo>
                      <a:pt x="240906" y="83820"/>
                    </a:lnTo>
                    <a:lnTo>
                      <a:pt x="243255" y="76200"/>
                    </a:lnTo>
                    <a:lnTo>
                      <a:pt x="247015" y="67310"/>
                    </a:lnTo>
                    <a:lnTo>
                      <a:pt x="264642" y="67310"/>
                    </a:lnTo>
                    <a:lnTo>
                      <a:pt x="264642" y="33020"/>
                    </a:lnTo>
                    <a:close/>
                  </a:path>
                  <a:path w="264794" h="308609">
                    <a:moveTo>
                      <a:pt x="144005" y="172720"/>
                    </a:moveTo>
                    <a:lnTo>
                      <a:pt x="120967" y="172720"/>
                    </a:lnTo>
                    <a:lnTo>
                      <a:pt x="120662" y="175260"/>
                    </a:lnTo>
                    <a:lnTo>
                      <a:pt x="114630" y="207010"/>
                    </a:lnTo>
                    <a:lnTo>
                      <a:pt x="118870" y="207010"/>
                    </a:lnTo>
                    <a:lnTo>
                      <a:pt x="124409" y="177800"/>
                    </a:lnTo>
                    <a:lnTo>
                      <a:pt x="144808" y="177800"/>
                    </a:lnTo>
                    <a:lnTo>
                      <a:pt x="144005" y="172720"/>
                    </a:lnTo>
                    <a:close/>
                  </a:path>
                  <a:path w="264794" h="308609">
                    <a:moveTo>
                      <a:pt x="144808" y="177800"/>
                    </a:moveTo>
                    <a:lnTo>
                      <a:pt x="140474" y="177800"/>
                    </a:lnTo>
                    <a:lnTo>
                      <a:pt x="145224" y="207010"/>
                    </a:lnTo>
                    <a:lnTo>
                      <a:pt x="149428" y="207010"/>
                    </a:lnTo>
                    <a:lnTo>
                      <a:pt x="144808" y="177800"/>
                    </a:lnTo>
                    <a:close/>
                  </a:path>
                  <a:path w="264794" h="308609">
                    <a:moveTo>
                      <a:pt x="69596" y="173990"/>
                    </a:moveTo>
                    <a:lnTo>
                      <a:pt x="43357" y="173990"/>
                    </a:lnTo>
                    <a:lnTo>
                      <a:pt x="43243" y="205740"/>
                    </a:lnTo>
                    <a:lnTo>
                      <a:pt x="47393" y="205740"/>
                    </a:lnTo>
                    <a:lnTo>
                      <a:pt x="47294" y="181610"/>
                    </a:lnTo>
                    <a:lnTo>
                      <a:pt x="47205" y="177800"/>
                    </a:lnTo>
                    <a:lnTo>
                      <a:pt x="69519" y="177800"/>
                    </a:lnTo>
                    <a:lnTo>
                      <a:pt x="69596" y="173990"/>
                    </a:lnTo>
                    <a:close/>
                  </a:path>
                  <a:path w="264794" h="308609">
                    <a:moveTo>
                      <a:pt x="96164" y="161290"/>
                    </a:moveTo>
                    <a:lnTo>
                      <a:pt x="92011" y="161290"/>
                    </a:lnTo>
                    <a:lnTo>
                      <a:pt x="92011" y="172720"/>
                    </a:lnTo>
                    <a:lnTo>
                      <a:pt x="89369" y="173990"/>
                    </a:lnTo>
                    <a:lnTo>
                      <a:pt x="87858" y="175260"/>
                    </a:lnTo>
                    <a:lnTo>
                      <a:pt x="86004" y="179070"/>
                    </a:lnTo>
                    <a:lnTo>
                      <a:pt x="85966" y="205740"/>
                    </a:lnTo>
                    <a:lnTo>
                      <a:pt x="90119" y="205740"/>
                    </a:lnTo>
                    <a:lnTo>
                      <a:pt x="90144" y="180340"/>
                    </a:lnTo>
                    <a:lnTo>
                      <a:pt x="91198" y="177800"/>
                    </a:lnTo>
                    <a:lnTo>
                      <a:pt x="92202" y="176530"/>
                    </a:lnTo>
                    <a:lnTo>
                      <a:pt x="96164" y="176530"/>
                    </a:lnTo>
                    <a:lnTo>
                      <a:pt x="96164" y="161290"/>
                    </a:lnTo>
                    <a:close/>
                  </a:path>
                  <a:path w="264794" h="308609">
                    <a:moveTo>
                      <a:pt x="221297" y="173990"/>
                    </a:moveTo>
                    <a:lnTo>
                      <a:pt x="195046" y="173990"/>
                    </a:lnTo>
                    <a:lnTo>
                      <a:pt x="195180" y="180340"/>
                    </a:lnTo>
                    <a:lnTo>
                      <a:pt x="195287" y="205740"/>
                    </a:lnTo>
                    <a:lnTo>
                      <a:pt x="199440" y="205740"/>
                    </a:lnTo>
                    <a:lnTo>
                      <a:pt x="199313" y="179070"/>
                    </a:lnTo>
                    <a:lnTo>
                      <a:pt x="199288" y="177800"/>
                    </a:lnTo>
                    <a:lnTo>
                      <a:pt x="221331" y="177800"/>
                    </a:lnTo>
                    <a:lnTo>
                      <a:pt x="221297" y="173990"/>
                    </a:lnTo>
                    <a:close/>
                  </a:path>
                  <a:path w="264794" h="308609">
                    <a:moveTo>
                      <a:pt x="243792" y="161290"/>
                    </a:moveTo>
                    <a:lnTo>
                      <a:pt x="231800" y="161290"/>
                    </a:lnTo>
                    <a:lnTo>
                      <a:pt x="231800" y="199390"/>
                    </a:lnTo>
                    <a:lnTo>
                      <a:pt x="231279" y="203200"/>
                    </a:lnTo>
                    <a:lnTo>
                      <a:pt x="230289" y="205740"/>
                    </a:lnTo>
                    <a:lnTo>
                      <a:pt x="264212" y="205740"/>
                    </a:lnTo>
                    <a:lnTo>
                      <a:pt x="264642" y="199390"/>
                    </a:lnTo>
                    <a:lnTo>
                      <a:pt x="264642" y="193040"/>
                    </a:lnTo>
                    <a:lnTo>
                      <a:pt x="245364" y="193040"/>
                    </a:lnTo>
                    <a:lnTo>
                      <a:pt x="241744" y="191770"/>
                    </a:lnTo>
                    <a:lnTo>
                      <a:pt x="240169" y="189230"/>
                    </a:lnTo>
                    <a:lnTo>
                      <a:pt x="239039" y="182880"/>
                    </a:lnTo>
                    <a:lnTo>
                      <a:pt x="239242" y="180340"/>
                    </a:lnTo>
                    <a:lnTo>
                      <a:pt x="240906" y="170180"/>
                    </a:lnTo>
                    <a:lnTo>
                      <a:pt x="243255" y="162560"/>
                    </a:lnTo>
                    <a:lnTo>
                      <a:pt x="243792" y="161290"/>
                    </a:lnTo>
                    <a:close/>
                  </a:path>
                  <a:path w="264794" h="308609">
                    <a:moveTo>
                      <a:pt x="32854" y="153670"/>
                    </a:moveTo>
                    <a:lnTo>
                      <a:pt x="18084" y="153670"/>
                    </a:lnTo>
                    <a:lnTo>
                      <a:pt x="22948" y="166370"/>
                    </a:lnTo>
                    <a:lnTo>
                      <a:pt x="25387" y="175260"/>
                    </a:lnTo>
                    <a:lnTo>
                      <a:pt x="25387" y="184150"/>
                    </a:lnTo>
                    <a:lnTo>
                      <a:pt x="25095" y="186690"/>
                    </a:lnTo>
                    <a:lnTo>
                      <a:pt x="24434" y="187960"/>
                    </a:lnTo>
                    <a:lnTo>
                      <a:pt x="23647" y="190500"/>
                    </a:lnTo>
                    <a:lnTo>
                      <a:pt x="22390" y="191770"/>
                    </a:lnTo>
                    <a:lnTo>
                      <a:pt x="19761" y="191770"/>
                    </a:lnTo>
                    <a:lnTo>
                      <a:pt x="18910" y="193040"/>
                    </a:lnTo>
                    <a:lnTo>
                      <a:pt x="32854" y="193040"/>
                    </a:lnTo>
                    <a:lnTo>
                      <a:pt x="32854" y="161290"/>
                    </a:lnTo>
                    <a:lnTo>
                      <a:pt x="96164" y="161290"/>
                    </a:lnTo>
                    <a:lnTo>
                      <a:pt x="96164" y="157480"/>
                    </a:lnTo>
                    <a:lnTo>
                      <a:pt x="32854" y="157480"/>
                    </a:lnTo>
                    <a:lnTo>
                      <a:pt x="32854" y="153670"/>
                    </a:lnTo>
                    <a:close/>
                  </a:path>
                  <a:path w="264794" h="308609">
                    <a:moveTo>
                      <a:pt x="264642" y="153670"/>
                    </a:moveTo>
                    <a:lnTo>
                      <a:pt x="247015" y="153670"/>
                    </a:lnTo>
                    <a:lnTo>
                      <a:pt x="251891" y="166370"/>
                    </a:lnTo>
                    <a:lnTo>
                      <a:pt x="254330" y="175260"/>
                    </a:lnTo>
                    <a:lnTo>
                      <a:pt x="254330" y="184150"/>
                    </a:lnTo>
                    <a:lnTo>
                      <a:pt x="254038" y="186690"/>
                    </a:lnTo>
                    <a:lnTo>
                      <a:pt x="253365" y="187960"/>
                    </a:lnTo>
                    <a:lnTo>
                      <a:pt x="252577" y="190500"/>
                    </a:lnTo>
                    <a:lnTo>
                      <a:pt x="251320" y="191770"/>
                    </a:lnTo>
                    <a:lnTo>
                      <a:pt x="248704" y="191770"/>
                    </a:lnTo>
                    <a:lnTo>
                      <a:pt x="247840" y="193040"/>
                    </a:lnTo>
                    <a:lnTo>
                      <a:pt x="264642" y="193040"/>
                    </a:lnTo>
                    <a:lnTo>
                      <a:pt x="264642" y="153670"/>
                    </a:lnTo>
                    <a:close/>
                  </a:path>
                  <a:path w="264794" h="308609">
                    <a:moveTo>
                      <a:pt x="76987" y="161290"/>
                    </a:moveTo>
                    <a:lnTo>
                      <a:pt x="75006" y="161290"/>
                    </a:lnTo>
                    <a:lnTo>
                      <a:pt x="75107" y="162560"/>
                    </a:lnTo>
                    <a:lnTo>
                      <a:pt x="76987" y="161290"/>
                    </a:lnTo>
                    <a:close/>
                  </a:path>
                  <a:path w="264794" h="308609">
                    <a:moveTo>
                      <a:pt x="189636" y="161290"/>
                    </a:moveTo>
                    <a:lnTo>
                      <a:pt x="187667" y="161290"/>
                    </a:lnTo>
                    <a:lnTo>
                      <a:pt x="189547" y="162560"/>
                    </a:lnTo>
                    <a:lnTo>
                      <a:pt x="189636" y="161290"/>
                    </a:lnTo>
                    <a:close/>
                  </a:path>
                  <a:path w="264794" h="308609">
                    <a:moveTo>
                      <a:pt x="57429" y="102870"/>
                    </a:moveTo>
                    <a:lnTo>
                      <a:pt x="46951" y="102870"/>
                    </a:lnTo>
                    <a:lnTo>
                      <a:pt x="45669" y="104140"/>
                    </a:lnTo>
                    <a:lnTo>
                      <a:pt x="45669" y="107950"/>
                    </a:lnTo>
                    <a:lnTo>
                      <a:pt x="47104" y="115570"/>
                    </a:lnTo>
                    <a:lnTo>
                      <a:pt x="46355" y="116840"/>
                    </a:lnTo>
                    <a:lnTo>
                      <a:pt x="46177" y="118110"/>
                    </a:lnTo>
                    <a:lnTo>
                      <a:pt x="43535" y="124460"/>
                    </a:lnTo>
                    <a:lnTo>
                      <a:pt x="46837" y="128270"/>
                    </a:lnTo>
                    <a:lnTo>
                      <a:pt x="53238" y="132080"/>
                    </a:lnTo>
                    <a:lnTo>
                      <a:pt x="54660" y="132080"/>
                    </a:lnTo>
                    <a:lnTo>
                      <a:pt x="54597" y="133350"/>
                    </a:lnTo>
                    <a:lnTo>
                      <a:pt x="53924" y="133350"/>
                    </a:lnTo>
                    <a:lnTo>
                      <a:pt x="48704" y="135890"/>
                    </a:lnTo>
                    <a:lnTo>
                      <a:pt x="45923" y="137160"/>
                    </a:lnTo>
                    <a:lnTo>
                      <a:pt x="42049" y="139700"/>
                    </a:lnTo>
                    <a:lnTo>
                      <a:pt x="47942" y="157480"/>
                    </a:lnTo>
                    <a:lnTo>
                      <a:pt x="52171" y="157480"/>
                    </a:lnTo>
                    <a:lnTo>
                      <a:pt x="52044" y="156210"/>
                    </a:lnTo>
                    <a:lnTo>
                      <a:pt x="47002" y="140970"/>
                    </a:lnTo>
                    <a:lnTo>
                      <a:pt x="48196" y="140970"/>
                    </a:lnTo>
                    <a:lnTo>
                      <a:pt x="50761" y="139700"/>
                    </a:lnTo>
                    <a:lnTo>
                      <a:pt x="57099" y="135890"/>
                    </a:lnTo>
                    <a:lnTo>
                      <a:pt x="58585" y="134620"/>
                    </a:lnTo>
                    <a:lnTo>
                      <a:pt x="58940" y="130810"/>
                    </a:lnTo>
                    <a:lnTo>
                      <a:pt x="52489" y="127000"/>
                    </a:lnTo>
                    <a:lnTo>
                      <a:pt x="51536" y="125730"/>
                    </a:lnTo>
                    <a:lnTo>
                      <a:pt x="49606" y="124460"/>
                    </a:lnTo>
                    <a:lnTo>
                      <a:pt x="48399" y="123190"/>
                    </a:lnTo>
                    <a:lnTo>
                      <a:pt x="50380" y="118110"/>
                    </a:lnTo>
                    <a:lnTo>
                      <a:pt x="51409" y="115570"/>
                    </a:lnTo>
                    <a:lnTo>
                      <a:pt x="50025" y="109220"/>
                    </a:lnTo>
                    <a:lnTo>
                      <a:pt x="49834" y="107950"/>
                    </a:lnTo>
                    <a:lnTo>
                      <a:pt x="49834" y="106680"/>
                    </a:lnTo>
                    <a:lnTo>
                      <a:pt x="59004" y="106680"/>
                    </a:lnTo>
                    <a:lnTo>
                      <a:pt x="59004" y="105410"/>
                    </a:lnTo>
                    <a:lnTo>
                      <a:pt x="57429" y="102870"/>
                    </a:lnTo>
                    <a:close/>
                  </a:path>
                  <a:path w="264794" h="308609">
                    <a:moveTo>
                      <a:pt x="69672" y="149860"/>
                    </a:moveTo>
                    <a:lnTo>
                      <a:pt x="65125" y="149860"/>
                    </a:lnTo>
                    <a:lnTo>
                      <a:pt x="65786" y="151130"/>
                    </a:lnTo>
                    <a:lnTo>
                      <a:pt x="65976" y="151130"/>
                    </a:lnTo>
                    <a:lnTo>
                      <a:pt x="66154" y="152400"/>
                    </a:lnTo>
                    <a:lnTo>
                      <a:pt x="66154" y="153670"/>
                    </a:lnTo>
                    <a:lnTo>
                      <a:pt x="64681" y="153670"/>
                    </a:lnTo>
                    <a:lnTo>
                      <a:pt x="61480" y="154940"/>
                    </a:lnTo>
                    <a:lnTo>
                      <a:pt x="58127" y="154940"/>
                    </a:lnTo>
                    <a:lnTo>
                      <a:pt x="53416" y="156210"/>
                    </a:lnTo>
                    <a:lnTo>
                      <a:pt x="52171" y="157480"/>
                    </a:lnTo>
                    <a:lnTo>
                      <a:pt x="69011" y="157480"/>
                    </a:lnTo>
                    <a:lnTo>
                      <a:pt x="69761" y="156210"/>
                    </a:lnTo>
                    <a:lnTo>
                      <a:pt x="70332" y="153670"/>
                    </a:lnTo>
                    <a:lnTo>
                      <a:pt x="70332" y="152400"/>
                    </a:lnTo>
                    <a:lnTo>
                      <a:pt x="69672" y="149860"/>
                    </a:lnTo>
                    <a:close/>
                  </a:path>
                  <a:path w="264794" h="308609">
                    <a:moveTo>
                      <a:pt x="79449" y="130810"/>
                    </a:moveTo>
                    <a:lnTo>
                      <a:pt x="74129" y="130810"/>
                    </a:lnTo>
                    <a:lnTo>
                      <a:pt x="77749" y="134620"/>
                    </a:lnTo>
                    <a:lnTo>
                      <a:pt x="78422" y="135890"/>
                    </a:lnTo>
                    <a:lnTo>
                      <a:pt x="77546" y="135890"/>
                    </a:lnTo>
                    <a:lnTo>
                      <a:pt x="73152" y="138430"/>
                    </a:lnTo>
                    <a:lnTo>
                      <a:pt x="70675" y="140970"/>
                    </a:lnTo>
                    <a:lnTo>
                      <a:pt x="70967" y="142240"/>
                    </a:lnTo>
                    <a:lnTo>
                      <a:pt x="74155" y="157480"/>
                    </a:lnTo>
                    <a:lnTo>
                      <a:pt x="78295" y="157480"/>
                    </a:lnTo>
                    <a:lnTo>
                      <a:pt x="75311" y="142240"/>
                    </a:lnTo>
                    <a:lnTo>
                      <a:pt x="76022" y="142240"/>
                    </a:lnTo>
                    <a:lnTo>
                      <a:pt x="80048" y="139700"/>
                    </a:lnTo>
                    <a:lnTo>
                      <a:pt x="83591" y="135890"/>
                    </a:lnTo>
                    <a:lnTo>
                      <a:pt x="82981" y="134620"/>
                    </a:lnTo>
                    <a:lnTo>
                      <a:pt x="79449" y="130810"/>
                    </a:lnTo>
                    <a:close/>
                  </a:path>
                  <a:path w="264794" h="308609">
                    <a:moveTo>
                      <a:pt x="96805" y="149860"/>
                    </a:moveTo>
                    <a:lnTo>
                      <a:pt x="92367" y="149860"/>
                    </a:lnTo>
                    <a:lnTo>
                      <a:pt x="92760" y="151130"/>
                    </a:lnTo>
                    <a:lnTo>
                      <a:pt x="93014" y="153670"/>
                    </a:lnTo>
                    <a:lnTo>
                      <a:pt x="87604" y="154940"/>
                    </a:lnTo>
                    <a:lnTo>
                      <a:pt x="78295" y="157480"/>
                    </a:lnTo>
                    <a:lnTo>
                      <a:pt x="93484" y="157480"/>
                    </a:lnTo>
                    <a:lnTo>
                      <a:pt x="97383" y="156210"/>
                    </a:lnTo>
                    <a:lnTo>
                      <a:pt x="96989" y="151130"/>
                    </a:lnTo>
                    <a:lnTo>
                      <a:pt x="96805" y="149860"/>
                    </a:lnTo>
                    <a:close/>
                  </a:path>
                  <a:path w="264794" h="308609">
                    <a:moveTo>
                      <a:pt x="112839" y="124460"/>
                    </a:moveTo>
                    <a:lnTo>
                      <a:pt x="108661" y="124460"/>
                    </a:lnTo>
                    <a:lnTo>
                      <a:pt x="108661" y="157480"/>
                    </a:lnTo>
                    <a:lnTo>
                      <a:pt x="112839" y="157480"/>
                    </a:lnTo>
                    <a:lnTo>
                      <a:pt x="112839" y="124460"/>
                    </a:lnTo>
                    <a:close/>
                  </a:path>
                  <a:path w="264794" h="308609">
                    <a:moveTo>
                      <a:pt x="135242" y="119380"/>
                    </a:moveTo>
                    <a:lnTo>
                      <a:pt x="128866" y="119380"/>
                    </a:lnTo>
                    <a:lnTo>
                      <a:pt x="125539" y="120650"/>
                    </a:lnTo>
                    <a:lnTo>
                      <a:pt x="121119" y="125730"/>
                    </a:lnTo>
                    <a:lnTo>
                      <a:pt x="119748" y="129540"/>
                    </a:lnTo>
                    <a:lnTo>
                      <a:pt x="119748" y="157480"/>
                    </a:lnTo>
                    <a:lnTo>
                      <a:pt x="123913" y="157480"/>
                    </a:lnTo>
                    <a:lnTo>
                      <a:pt x="123913" y="129540"/>
                    </a:lnTo>
                    <a:lnTo>
                      <a:pt x="124853" y="128270"/>
                    </a:lnTo>
                    <a:lnTo>
                      <a:pt x="127812" y="124460"/>
                    </a:lnTo>
                    <a:lnTo>
                      <a:pt x="129984" y="123190"/>
                    </a:lnTo>
                    <a:lnTo>
                      <a:pt x="141370" y="123190"/>
                    </a:lnTo>
                    <a:lnTo>
                      <a:pt x="138925" y="120650"/>
                    </a:lnTo>
                    <a:lnTo>
                      <a:pt x="135242" y="119380"/>
                    </a:lnTo>
                    <a:close/>
                  </a:path>
                  <a:path w="264794" h="308609">
                    <a:moveTo>
                      <a:pt x="141370" y="123190"/>
                    </a:moveTo>
                    <a:lnTo>
                      <a:pt x="134226" y="123190"/>
                    </a:lnTo>
                    <a:lnTo>
                      <a:pt x="136753" y="124460"/>
                    </a:lnTo>
                    <a:lnTo>
                      <a:pt x="140131" y="128270"/>
                    </a:lnTo>
                    <a:lnTo>
                      <a:pt x="141185" y="129540"/>
                    </a:lnTo>
                    <a:lnTo>
                      <a:pt x="141185" y="157480"/>
                    </a:lnTo>
                    <a:lnTo>
                      <a:pt x="145351" y="157480"/>
                    </a:lnTo>
                    <a:lnTo>
                      <a:pt x="145351" y="129540"/>
                    </a:lnTo>
                    <a:lnTo>
                      <a:pt x="143814" y="125730"/>
                    </a:lnTo>
                    <a:lnTo>
                      <a:pt x="141370" y="123190"/>
                    </a:lnTo>
                    <a:close/>
                  </a:path>
                  <a:path w="264794" h="308609">
                    <a:moveTo>
                      <a:pt x="161836" y="53340"/>
                    </a:moveTo>
                    <a:lnTo>
                      <a:pt x="157670" y="53340"/>
                    </a:lnTo>
                    <a:lnTo>
                      <a:pt x="157670" y="68580"/>
                    </a:lnTo>
                    <a:lnTo>
                      <a:pt x="151130" y="76200"/>
                    </a:lnTo>
                    <a:lnTo>
                      <a:pt x="151130" y="157480"/>
                    </a:lnTo>
                    <a:lnTo>
                      <a:pt x="155282" y="157480"/>
                    </a:lnTo>
                    <a:lnTo>
                      <a:pt x="155282" y="123190"/>
                    </a:lnTo>
                    <a:lnTo>
                      <a:pt x="159753" y="123190"/>
                    </a:lnTo>
                    <a:lnTo>
                      <a:pt x="156895" y="119380"/>
                    </a:lnTo>
                    <a:lnTo>
                      <a:pt x="159435" y="118110"/>
                    </a:lnTo>
                    <a:lnTo>
                      <a:pt x="160375" y="116840"/>
                    </a:lnTo>
                    <a:lnTo>
                      <a:pt x="167919" y="116840"/>
                    </a:lnTo>
                    <a:lnTo>
                      <a:pt x="170141" y="115570"/>
                    </a:lnTo>
                    <a:lnTo>
                      <a:pt x="155282" y="115570"/>
                    </a:lnTo>
                    <a:lnTo>
                      <a:pt x="155282" y="101600"/>
                    </a:lnTo>
                    <a:lnTo>
                      <a:pt x="158661" y="101600"/>
                    </a:lnTo>
                    <a:lnTo>
                      <a:pt x="159219" y="95250"/>
                    </a:lnTo>
                    <a:lnTo>
                      <a:pt x="159626" y="95250"/>
                    </a:lnTo>
                    <a:lnTo>
                      <a:pt x="160350" y="93980"/>
                    </a:lnTo>
                    <a:lnTo>
                      <a:pt x="155282" y="93980"/>
                    </a:lnTo>
                    <a:lnTo>
                      <a:pt x="155282" y="77470"/>
                    </a:lnTo>
                    <a:lnTo>
                      <a:pt x="161836" y="69850"/>
                    </a:lnTo>
                    <a:lnTo>
                      <a:pt x="161836" y="53340"/>
                    </a:lnTo>
                    <a:close/>
                  </a:path>
                  <a:path w="264794" h="308609">
                    <a:moveTo>
                      <a:pt x="175221" y="146050"/>
                    </a:moveTo>
                    <a:lnTo>
                      <a:pt x="169240" y="146050"/>
                    </a:lnTo>
                    <a:lnTo>
                      <a:pt x="168008" y="148590"/>
                    </a:lnTo>
                    <a:lnTo>
                      <a:pt x="167665" y="151130"/>
                    </a:lnTo>
                    <a:lnTo>
                      <a:pt x="167271" y="156210"/>
                    </a:lnTo>
                    <a:lnTo>
                      <a:pt x="171157" y="157480"/>
                    </a:lnTo>
                    <a:lnTo>
                      <a:pt x="186359" y="157480"/>
                    </a:lnTo>
                    <a:lnTo>
                      <a:pt x="177025" y="154940"/>
                    </a:lnTo>
                    <a:lnTo>
                      <a:pt x="171627" y="153670"/>
                    </a:lnTo>
                    <a:lnTo>
                      <a:pt x="171818" y="151130"/>
                    </a:lnTo>
                    <a:lnTo>
                      <a:pt x="172262" y="149860"/>
                    </a:lnTo>
                    <a:lnTo>
                      <a:pt x="180073" y="149860"/>
                    </a:lnTo>
                    <a:lnTo>
                      <a:pt x="182562" y="148590"/>
                    </a:lnTo>
                    <a:lnTo>
                      <a:pt x="183197" y="147320"/>
                    </a:lnTo>
                    <a:lnTo>
                      <a:pt x="177050" y="147320"/>
                    </a:lnTo>
                    <a:lnTo>
                      <a:pt x="175221" y="146050"/>
                    </a:lnTo>
                    <a:close/>
                  </a:path>
                  <a:path w="264794" h="308609">
                    <a:moveTo>
                      <a:pt x="189915" y="125730"/>
                    </a:moveTo>
                    <a:lnTo>
                      <a:pt x="181660" y="134620"/>
                    </a:lnTo>
                    <a:lnTo>
                      <a:pt x="181051" y="135890"/>
                    </a:lnTo>
                    <a:lnTo>
                      <a:pt x="185801" y="140970"/>
                    </a:lnTo>
                    <a:lnTo>
                      <a:pt x="187337" y="140970"/>
                    </a:lnTo>
                    <a:lnTo>
                      <a:pt x="188595" y="142240"/>
                    </a:lnTo>
                    <a:lnTo>
                      <a:pt x="189331" y="142240"/>
                    </a:lnTo>
                    <a:lnTo>
                      <a:pt x="186359" y="157480"/>
                    </a:lnTo>
                    <a:lnTo>
                      <a:pt x="190487" y="157480"/>
                    </a:lnTo>
                    <a:lnTo>
                      <a:pt x="193967" y="140970"/>
                    </a:lnTo>
                    <a:lnTo>
                      <a:pt x="191566" y="138430"/>
                    </a:lnTo>
                    <a:lnTo>
                      <a:pt x="187096" y="135890"/>
                    </a:lnTo>
                    <a:lnTo>
                      <a:pt x="186232" y="135890"/>
                    </a:lnTo>
                    <a:lnTo>
                      <a:pt x="186905" y="134620"/>
                    </a:lnTo>
                    <a:lnTo>
                      <a:pt x="190512" y="130810"/>
                    </a:lnTo>
                    <a:lnTo>
                      <a:pt x="197116" y="130810"/>
                    </a:lnTo>
                    <a:lnTo>
                      <a:pt x="189915" y="125730"/>
                    </a:lnTo>
                    <a:close/>
                  </a:path>
                  <a:path w="264794" h="308609">
                    <a:moveTo>
                      <a:pt x="197116" y="130810"/>
                    </a:moveTo>
                    <a:lnTo>
                      <a:pt x="190512" y="130810"/>
                    </a:lnTo>
                    <a:lnTo>
                      <a:pt x="194195" y="133350"/>
                    </a:lnTo>
                    <a:lnTo>
                      <a:pt x="195287" y="134620"/>
                    </a:lnTo>
                    <a:lnTo>
                      <a:pt x="194284" y="139700"/>
                    </a:lnTo>
                    <a:lnTo>
                      <a:pt x="202615" y="144780"/>
                    </a:lnTo>
                    <a:lnTo>
                      <a:pt x="203606" y="144780"/>
                    </a:lnTo>
                    <a:lnTo>
                      <a:pt x="203225" y="146050"/>
                    </a:lnTo>
                    <a:lnTo>
                      <a:pt x="197891" y="146050"/>
                    </a:lnTo>
                    <a:lnTo>
                      <a:pt x="196354" y="147320"/>
                    </a:lnTo>
                    <a:lnTo>
                      <a:pt x="194970" y="149860"/>
                    </a:lnTo>
                    <a:lnTo>
                      <a:pt x="194310" y="152400"/>
                    </a:lnTo>
                    <a:lnTo>
                      <a:pt x="194322" y="153670"/>
                    </a:lnTo>
                    <a:lnTo>
                      <a:pt x="194551" y="154940"/>
                    </a:lnTo>
                    <a:lnTo>
                      <a:pt x="194894" y="156210"/>
                    </a:lnTo>
                    <a:lnTo>
                      <a:pt x="195630" y="157480"/>
                    </a:lnTo>
                    <a:lnTo>
                      <a:pt x="212458" y="157480"/>
                    </a:lnTo>
                    <a:lnTo>
                      <a:pt x="211226" y="156210"/>
                    </a:lnTo>
                    <a:lnTo>
                      <a:pt x="206527" y="154940"/>
                    </a:lnTo>
                    <a:lnTo>
                      <a:pt x="203161" y="154940"/>
                    </a:lnTo>
                    <a:lnTo>
                      <a:pt x="199974" y="153670"/>
                    </a:lnTo>
                    <a:lnTo>
                      <a:pt x="198488" y="153670"/>
                    </a:lnTo>
                    <a:lnTo>
                      <a:pt x="198501" y="152400"/>
                    </a:lnTo>
                    <a:lnTo>
                      <a:pt x="198666" y="151130"/>
                    </a:lnTo>
                    <a:lnTo>
                      <a:pt x="198843" y="151130"/>
                    </a:lnTo>
                    <a:lnTo>
                      <a:pt x="199313" y="149860"/>
                    </a:lnTo>
                    <a:lnTo>
                      <a:pt x="206639" y="149860"/>
                    </a:lnTo>
                    <a:lnTo>
                      <a:pt x="208216" y="143510"/>
                    </a:lnTo>
                    <a:lnTo>
                      <a:pt x="198501" y="137160"/>
                    </a:lnTo>
                    <a:lnTo>
                      <a:pt x="200139" y="132080"/>
                    </a:lnTo>
                    <a:lnTo>
                      <a:pt x="197116" y="130810"/>
                    </a:lnTo>
                    <a:close/>
                  </a:path>
                  <a:path w="264794" h="308609">
                    <a:moveTo>
                      <a:pt x="218973" y="106680"/>
                    </a:moveTo>
                    <a:lnTo>
                      <a:pt x="214820" y="106680"/>
                    </a:lnTo>
                    <a:lnTo>
                      <a:pt x="214820" y="107950"/>
                    </a:lnTo>
                    <a:lnTo>
                      <a:pt x="213245" y="115570"/>
                    </a:lnTo>
                    <a:lnTo>
                      <a:pt x="214604" y="119380"/>
                    </a:lnTo>
                    <a:lnTo>
                      <a:pt x="216242" y="123190"/>
                    </a:lnTo>
                    <a:lnTo>
                      <a:pt x="215036" y="124460"/>
                    </a:lnTo>
                    <a:lnTo>
                      <a:pt x="205701" y="130810"/>
                    </a:lnTo>
                    <a:lnTo>
                      <a:pt x="206057" y="134620"/>
                    </a:lnTo>
                    <a:lnTo>
                      <a:pt x="213893" y="139700"/>
                    </a:lnTo>
                    <a:lnTo>
                      <a:pt x="216458" y="140970"/>
                    </a:lnTo>
                    <a:lnTo>
                      <a:pt x="217639" y="140970"/>
                    </a:lnTo>
                    <a:lnTo>
                      <a:pt x="212712" y="156210"/>
                    </a:lnTo>
                    <a:lnTo>
                      <a:pt x="212458" y="157480"/>
                    </a:lnTo>
                    <a:lnTo>
                      <a:pt x="216700" y="157480"/>
                    </a:lnTo>
                    <a:lnTo>
                      <a:pt x="222592" y="139700"/>
                    </a:lnTo>
                    <a:lnTo>
                      <a:pt x="218706" y="137160"/>
                    </a:lnTo>
                    <a:lnTo>
                      <a:pt x="215950" y="135890"/>
                    </a:lnTo>
                    <a:lnTo>
                      <a:pt x="212039" y="133350"/>
                    </a:lnTo>
                    <a:lnTo>
                      <a:pt x="210058" y="133350"/>
                    </a:lnTo>
                    <a:lnTo>
                      <a:pt x="209994" y="132080"/>
                    </a:lnTo>
                    <a:lnTo>
                      <a:pt x="211391" y="132080"/>
                    </a:lnTo>
                    <a:lnTo>
                      <a:pt x="214503" y="129540"/>
                    </a:lnTo>
                    <a:lnTo>
                      <a:pt x="215328" y="129540"/>
                    </a:lnTo>
                    <a:lnTo>
                      <a:pt x="217805" y="128270"/>
                    </a:lnTo>
                    <a:lnTo>
                      <a:pt x="221107" y="124460"/>
                    </a:lnTo>
                    <a:lnTo>
                      <a:pt x="218287" y="116840"/>
                    </a:lnTo>
                    <a:lnTo>
                      <a:pt x="217551" y="115570"/>
                    </a:lnTo>
                    <a:lnTo>
                      <a:pt x="218973" y="107950"/>
                    </a:lnTo>
                    <a:lnTo>
                      <a:pt x="218973" y="106680"/>
                    </a:lnTo>
                    <a:close/>
                  </a:path>
                  <a:path w="264794" h="308609">
                    <a:moveTo>
                      <a:pt x="74739" y="125730"/>
                    </a:moveTo>
                    <a:lnTo>
                      <a:pt x="72910" y="127000"/>
                    </a:lnTo>
                    <a:lnTo>
                      <a:pt x="66725" y="130810"/>
                    </a:lnTo>
                    <a:lnTo>
                      <a:pt x="64503" y="132080"/>
                    </a:lnTo>
                    <a:lnTo>
                      <a:pt x="66141" y="137160"/>
                    </a:lnTo>
                    <a:lnTo>
                      <a:pt x="56413" y="143510"/>
                    </a:lnTo>
                    <a:lnTo>
                      <a:pt x="58318" y="151130"/>
                    </a:lnTo>
                    <a:lnTo>
                      <a:pt x="65011" y="149860"/>
                    </a:lnTo>
                    <a:lnTo>
                      <a:pt x="69672" y="149860"/>
                    </a:lnTo>
                    <a:lnTo>
                      <a:pt x="68300" y="147320"/>
                    </a:lnTo>
                    <a:lnTo>
                      <a:pt x="66763" y="146050"/>
                    </a:lnTo>
                    <a:lnTo>
                      <a:pt x="61417" y="146050"/>
                    </a:lnTo>
                    <a:lnTo>
                      <a:pt x="61036" y="144780"/>
                    </a:lnTo>
                    <a:lnTo>
                      <a:pt x="62039" y="144780"/>
                    </a:lnTo>
                    <a:lnTo>
                      <a:pt x="70370" y="139700"/>
                    </a:lnTo>
                    <a:lnTo>
                      <a:pt x="69354" y="134620"/>
                    </a:lnTo>
                    <a:lnTo>
                      <a:pt x="74129" y="130810"/>
                    </a:lnTo>
                    <a:lnTo>
                      <a:pt x="79449" y="130810"/>
                    </a:lnTo>
                    <a:lnTo>
                      <a:pt x="74739" y="125730"/>
                    </a:lnTo>
                    <a:close/>
                  </a:path>
                  <a:path w="264794" h="308609">
                    <a:moveTo>
                      <a:pt x="95402" y="146050"/>
                    </a:moveTo>
                    <a:lnTo>
                      <a:pt x="89331" y="146050"/>
                    </a:lnTo>
                    <a:lnTo>
                      <a:pt x="87591" y="147320"/>
                    </a:lnTo>
                    <a:lnTo>
                      <a:pt x="81445" y="147320"/>
                    </a:lnTo>
                    <a:lnTo>
                      <a:pt x="82080" y="148590"/>
                    </a:lnTo>
                    <a:lnTo>
                      <a:pt x="84569" y="149860"/>
                    </a:lnTo>
                    <a:lnTo>
                      <a:pt x="87122" y="151130"/>
                    </a:lnTo>
                    <a:lnTo>
                      <a:pt x="90055" y="149860"/>
                    </a:lnTo>
                    <a:lnTo>
                      <a:pt x="96805" y="149860"/>
                    </a:lnTo>
                    <a:lnTo>
                      <a:pt x="96621" y="148590"/>
                    </a:lnTo>
                    <a:lnTo>
                      <a:pt x="95402" y="146050"/>
                    </a:lnTo>
                    <a:close/>
                  </a:path>
                  <a:path w="264794" h="308609">
                    <a:moveTo>
                      <a:pt x="180073" y="149860"/>
                    </a:moveTo>
                    <a:lnTo>
                      <a:pt x="174599" y="149860"/>
                    </a:lnTo>
                    <a:lnTo>
                      <a:pt x="177507" y="151130"/>
                    </a:lnTo>
                    <a:lnTo>
                      <a:pt x="180073" y="149860"/>
                    </a:lnTo>
                    <a:close/>
                  </a:path>
                  <a:path w="264794" h="308609">
                    <a:moveTo>
                      <a:pt x="206639" y="149860"/>
                    </a:moveTo>
                    <a:lnTo>
                      <a:pt x="199644" y="149860"/>
                    </a:lnTo>
                    <a:lnTo>
                      <a:pt x="206324" y="151130"/>
                    </a:lnTo>
                    <a:lnTo>
                      <a:pt x="206639" y="149860"/>
                    </a:lnTo>
                    <a:close/>
                  </a:path>
                  <a:path w="264794" h="308609">
                    <a:moveTo>
                      <a:pt x="87134" y="116840"/>
                    </a:moveTo>
                    <a:lnTo>
                      <a:pt x="84391" y="119380"/>
                    </a:lnTo>
                    <a:lnTo>
                      <a:pt x="81584" y="121920"/>
                    </a:lnTo>
                    <a:lnTo>
                      <a:pt x="81699" y="123190"/>
                    </a:lnTo>
                    <a:lnTo>
                      <a:pt x="83781" y="127000"/>
                    </a:lnTo>
                    <a:lnTo>
                      <a:pt x="86741" y="129540"/>
                    </a:lnTo>
                    <a:lnTo>
                      <a:pt x="88188" y="130810"/>
                    </a:lnTo>
                    <a:lnTo>
                      <a:pt x="89890" y="133350"/>
                    </a:lnTo>
                    <a:lnTo>
                      <a:pt x="90106" y="134620"/>
                    </a:lnTo>
                    <a:lnTo>
                      <a:pt x="89928" y="135890"/>
                    </a:lnTo>
                    <a:lnTo>
                      <a:pt x="89585" y="137160"/>
                    </a:lnTo>
                    <a:lnTo>
                      <a:pt x="88252" y="138430"/>
                    </a:lnTo>
                    <a:lnTo>
                      <a:pt x="87426" y="138430"/>
                    </a:lnTo>
                    <a:lnTo>
                      <a:pt x="83299" y="139700"/>
                    </a:lnTo>
                    <a:lnTo>
                      <a:pt x="81661" y="142240"/>
                    </a:lnTo>
                    <a:lnTo>
                      <a:pt x="80721" y="144780"/>
                    </a:lnTo>
                    <a:lnTo>
                      <a:pt x="80746" y="146050"/>
                    </a:lnTo>
                    <a:lnTo>
                      <a:pt x="81114" y="147320"/>
                    </a:lnTo>
                    <a:lnTo>
                      <a:pt x="87591" y="147320"/>
                    </a:lnTo>
                    <a:lnTo>
                      <a:pt x="86194" y="146050"/>
                    </a:lnTo>
                    <a:lnTo>
                      <a:pt x="85064" y="146050"/>
                    </a:lnTo>
                    <a:lnTo>
                      <a:pt x="84963" y="144780"/>
                    </a:lnTo>
                    <a:lnTo>
                      <a:pt x="85255" y="144780"/>
                    </a:lnTo>
                    <a:lnTo>
                      <a:pt x="86182" y="143510"/>
                    </a:lnTo>
                    <a:lnTo>
                      <a:pt x="88023" y="142240"/>
                    </a:lnTo>
                    <a:lnTo>
                      <a:pt x="89547" y="142240"/>
                    </a:lnTo>
                    <a:lnTo>
                      <a:pt x="90728" y="140970"/>
                    </a:lnTo>
                    <a:lnTo>
                      <a:pt x="91655" y="140970"/>
                    </a:lnTo>
                    <a:lnTo>
                      <a:pt x="93205" y="138430"/>
                    </a:lnTo>
                    <a:lnTo>
                      <a:pt x="93941" y="137160"/>
                    </a:lnTo>
                    <a:lnTo>
                      <a:pt x="94322" y="134620"/>
                    </a:lnTo>
                    <a:lnTo>
                      <a:pt x="93954" y="132080"/>
                    </a:lnTo>
                    <a:lnTo>
                      <a:pt x="92595" y="129540"/>
                    </a:lnTo>
                    <a:lnTo>
                      <a:pt x="91490" y="128270"/>
                    </a:lnTo>
                    <a:lnTo>
                      <a:pt x="89598" y="125730"/>
                    </a:lnTo>
                    <a:lnTo>
                      <a:pt x="86855" y="123190"/>
                    </a:lnTo>
                    <a:lnTo>
                      <a:pt x="87261" y="123190"/>
                    </a:lnTo>
                    <a:lnTo>
                      <a:pt x="87871" y="121920"/>
                    </a:lnTo>
                    <a:lnTo>
                      <a:pt x="96857" y="121920"/>
                    </a:lnTo>
                    <a:lnTo>
                      <a:pt x="87134" y="116840"/>
                    </a:lnTo>
                    <a:close/>
                  </a:path>
                  <a:path w="264794" h="308609">
                    <a:moveTo>
                      <a:pt x="183248" y="121920"/>
                    </a:moveTo>
                    <a:lnTo>
                      <a:pt x="176720" y="121920"/>
                    </a:lnTo>
                    <a:lnTo>
                      <a:pt x="177977" y="123190"/>
                    </a:lnTo>
                    <a:lnTo>
                      <a:pt x="177507" y="124460"/>
                    </a:lnTo>
                    <a:lnTo>
                      <a:pt x="175031" y="125730"/>
                    </a:lnTo>
                    <a:lnTo>
                      <a:pt x="173139" y="128270"/>
                    </a:lnTo>
                    <a:lnTo>
                      <a:pt x="171996" y="129540"/>
                    </a:lnTo>
                    <a:lnTo>
                      <a:pt x="170637" y="132080"/>
                    </a:lnTo>
                    <a:lnTo>
                      <a:pt x="170294" y="134620"/>
                    </a:lnTo>
                    <a:lnTo>
                      <a:pt x="170599" y="137160"/>
                    </a:lnTo>
                    <a:lnTo>
                      <a:pt x="171272" y="138430"/>
                    </a:lnTo>
                    <a:lnTo>
                      <a:pt x="173621" y="140970"/>
                    </a:lnTo>
                    <a:lnTo>
                      <a:pt x="174917" y="142240"/>
                    </a:lnTo>
                    <a:lnTo>
                      <a:pt x="178473" y="143510"/>
                    </a:lnTo>
                    <a:lnTo>
                      <a:pt x="179387" y="144780"/>
                    </a:lnTo>
                    <a:lnTo>
                      <a:pt x="179666" y="144780"/>
                    </a:lnTo>
                    <a:lnTo>
                      <a:pt x="179578" y="146050"/>
                    </a:lnTo>
                    <a:lnTo>
                      <a:pt x="178460" y="146050"/>
                    </a:lnTo>
                    <a:lnTo>
                      <a:pt x="177050" y="147320"/>
                    </a:lnTo>
                    <a:lnTo>
                      <a:pt x="183197" y="147320"/>
                    </a:lnTo>
                    <a:lnTo>
                      <a:pt x="183896" y="146050"/>
                    </a:lnTo>
                    <a:lnTo>
                      <a:pt x="183921" y="144780"/>
                    </a:lnTo>
                    <a:lnTo>
                      <a:pt x="182981" y="142240"/>
                    </a:lnTo>
                    <a:lnTo>
                      <a:pt x="181343" y="139700"/>
                    </a:lnTo>
                    <a:lnTo>
                      <a:pt x="177114" y="138430"/>
                    </a:lnTo>
                    <a:lnTo>
                      <a:pt x="176237" y="137160"/>
                    </a:lnTo>
                    <a:lnTo>
                      <a:pt x="174955" y="135890"/>
                    </a:lnTo>
                    <a:lnTo>
                      <a:pt x="174650" y="135890"/>
                    </a:lnTo>
                    <a:lnTo>
                      <a:pt x="174498" y="134620"/>
                    </a:lnTo>
                    <a:lnTo>
                      <a:pt x="174701" y="133350"/>
                    </a:lnTo>
                    <a:lnTo>
                      <a:pt x="176364" y="130810"/>
                    </a:lnTo>
                    <a:lnTo>
                      <a:pt x="177812" y="129540"/>
                    </a:lnTo>
                    <a:lnTo>
                      <a:pt x="180428" y="127000"/>
                    </a:lnTo>
                    <a:lnTo>
                      <a:pt x="182854" y="124460"/>
                    </a:lnTo>
                    <a:lnTo>
                      <a:pt x="183248" y="121920"/>
                    </a:lnTo>
                    <a:close/>
                  </a:path>
                  <a:path w="264794" h="308609">
                    <a:moveTo>
                      <a:pt x="96857" y="121920"/>
                    </a:moveTo>
                    <a:lnTo>
                      <a:pt x="87871" y="121920"/>
                    </a:lnTo>
                    <a:lnTo>
                      <a:pt x="97485" y="127000"/>
                    </a:lnTo>
                    <a:lnTo>
                      <a:pt x="103301" y="130810"/>
                    </a:lnTo>
                    <a:lnTo>
                      <a:pt x="106286" y="127000"/>
                    </a:lnTo>
                    <a:lnTo>
                      <a:pt x="107473" y="125730"/>
                    </a:lnTo>
                    <a:lnTo>
                      <a:pt x="102857" y="125730"/>
                    </a:lnTo>
                    <a:lnTo>
                      <a:pt x="99288" y="123190"/>
                    </a:lnTo>
                    <a:lnTo>
                      <a:pt x="96857" y="121920"/>
                    </a:lnTo>
                    <a:close/>
                  </a:path>
                  <a:path w="264794" h="308609">
                    <a:moveTo>
                      <a:pt x="159753" y="123190"/>
                    </a:moveTo>
                    <a:lnTo>
                      <a:pt x="155282" y="123190"/>
                    </a:lnTo>
                    <a:lnTo>
                      <a:pt x="157848" y="127000"/>
                    </a:lnTo>
                    <a:lnTo>
                      <a:pt x="160845" y="130810"/>
                    </a:lnTo>
                    <a:lnTo>
                      <a:pt x="167106" y="127000"/>
                    </a:lnTo>
                    <a:lnTo>
                      <a:pt x="169510" y="125730"/>
                    </a:lnTo>
                    <a:lnTo>
                      <a:pt x="161658" y="125730"/>
                    </a:lnTo>
                    <a:lnTo>
                      <a:pt x="159753" y="123190"/>
                    </a:lnTo>
                    <a:close/>
                  </a:path>
                  <a:path w="264794" h="308609">
                    <a:moveTo>
                      <a:pt x="59004" y="106680"/>
                    </a:moveTo>
                    <a:lnTo>
                      <a:pt x="54165" y="106680"/>
                    </a:lnTo>
                    <a:lnTo>
                      <a:pt x="54838" y="107950"/>
                    </a:lnTo>
                    <a:lnTo>
                      <a:pt x="54838" y="110490"/>
                    </a:lnTo>
                    <a:lnTo>
                      <a:pt x="51765" y="125730"/>
                    </a:lnTo>
                    <a:lnTo>
                      <a:pt x="57353" y="127000"/>
                    </a:lnTo>
                    <a:lnTo>
                      <a:pt x="62979" y="129540"/>
                    </a:lnTo>
                    <a:lnTo>
                      <a:pt x="64270" y="123190"/>
                    </a:lnTo>
                    <a:lnTo>
                      <a:pt x="56578" y="123190"/>
                    </a:lnTo>
                    <a:lnTo>
                      <a:pt x="59004" y="110490"/>
                    </a:lnTo>
                    <a:lnTo>
                      <a:pt x="59004" y="106680"/>
                    </a:lnTo>
                    <a:close/>
                  </a:path>
                  <a:path w="264794" h="308609">
                    <a:moveTo>
                      <a:pt x="205587" y="77470"/>
                    </a:moveTo>
                    <a:lnTo>
                      <a:pt x="201663" y="77470"/>
                    </a:lnTo>
                    <a:lnTo>
                      <a:pt x="201688" y="80010"/>
                    </a:lnTo>
                    <a:lnTo>
                      <a:pt x="203504" y="86360"/>
                    </a:lnTo>
                    <a:lnTo>
                      <a:pt x="204845" y="91440"/>
                    </a:lnTo>
                    <a:lnTo>
                      <a:pt x="204592" y="96520"/>
                    </a:lnTo>
                    <a:lnTo>
                      <a:pt x="201159" y="101600"/>
                    </a:lnTo>
                    <a:lnTo>
                      <a:pt x="192963" y="109220"/>
                    </a:lnTo>
                    <a:lnTo>
                      <a:pt x="189090" y="111760"/>
                    </a:lnTo>
                    <a:lnTo>
                      <a:pt x="198577" y="114300"/>
                    </a:lnTo>
                    <a:lnTo>
                      <a:pt x="201663" y="129540"/>
                    </a:lnTo>
                    <a:lnTo>
                      <a:pt x="207518" y="127000"/>
                    </a:lnTo>
                    <a:lnTo>
                      <a:pt x="212877" y="125730"/>
                    </a:lnTo>
                    <a:lnTo>
                      <a:pt x="212344" y="123190"/>
                    </a:lnTo>
                    <a:lnTo>
                      <a:pt x="204838" y="123190"/>
                    </a:lnTo>
                    <a:lnTo>
                      <a:pt x="202552" y="113030"/>
                    </a:lnTo>
                    <a:lnTo>
                      <a:pt x="198412" y="110490"/>
                    </a:lnTo>
                    <a:lnTo>
                      <a:pt x="206052" y="102870"/>
                    </a:lnTo>
                    <a:lnTo>
                      <a:pt x="209080" y="96520"/>
                    </a:lnTo>
                    <a:lnTo>
                      <a:pt x="209031" y="90170"/>
                    </a:lnTo>
                    <a:lnTo>
                      <a:pt x="207441" y="85090"/>
                    </a:lnTo>
                    <a:lnTo>
                      <a:pt x="205295" y="78740"/>
                    </a:lnTo>
                    <a:lnTo>
                      <a:pt x="205587" y="77470"/>
                    </a:lnTo>
                    <a:close/>
                  </a:path>
                  <a:path w="264794" h="308609">
                    <a:moveTo>
                      <a:pt x="112839" y="116840"/>
                    </a:moveTo>
                    <a:lnTo>
                      <a:pt x="104990" y="116840"/>
                    </a:lnTo>
                    <a:lnTo>
                      <a:pt x="107696" y="119380"/>
                    </a:lnTo>
                    <a:lnTo>
                      <a:pt x="102857" y="125730"/>
                    </a:lnTo>
                    <a:lnTo>
                      <a:pt x="107473" y="125730"/>
                    </a:lnTo>
                    <a:lnTo>
                      <a:pt x="108661" y="124460"/>
                    </a:lnTo>
                    <a:lnTo>
                      <a:pt x="112839" y="124460"/>
                    </a:lnTo>
                    <a:lnTo>
                      <a:pt x="112839" y="116840"/>
                    </a:lnTo>
                    <a:close/>
                  </a:path>
                  <a:path w="264794" h="308609">
                    <a:moveTo>
                      <a:pt x="177317" y="116840"/>
                    </a:moveTo>
                    <a:lnTo>
                      <a:pt x="165341" y="123190"/>
                    </a:lnTo>
                    <a:lnTo>
                      <a:pt x="161658" y="125730"/>
                    </a:lnTo>
                    <a:lnTo>
                      <a:pt x="169510" y="125730"/>
                    </a:lnTo>
                    <a:lnTo>
                      <a:pt x="176720" y="121920"/>
                    </a:lnTo>
                    <a:lnTo>
                      <a:pt x="183248" y="121920"/>
                    </a:lnTo>
                    <a:lnTo>
                      <a:pt x="177317" y="116840"/>
                    </a:lnTo>
                    <a:close/>
                  </a:path>
                  <a:path w="264794" h="308609">
                    <a:moveTo>
                      <a:pt x="61785" y="72390"/>
                    </a:moveTo>
                    <a:lnTo>
                      <a:pt x="57899" y="72390"/>
                    </a:lnTo>
                    <a:lnTo>
                      <a:pt x="59359" y="78740"/>
                    </a:lnTo>
                    <a:lnTo>
                      <a:pt x="57213" y="85090"/>
                    </a:lnTo>
                    <a:lnTo>
                      <a:pt x="55611" y="90170"/>
                    </a:lnTo>
                    <a:lnTo>
                      <a:pt x="55560" y="96520"/>
                    </a:lnTo>
                    <a:lnTo>
                      <a:pt x="58594" y="102870"/>
                    </a:lnTo>
                    <a:lnTo>
                      <a:pt x="66243" y="110490"/>
                    </a:lnTo>
                    <a:lnTo>
                      <a:pt x="62090" y="113030"/>
                    </a:lnTo>
                    <a:lnTo>
                      <a:pt x="59817" y="123190"/>
                    </a:lnTo>
                    <a:lnTo>
                      <a:pt x="64270" y="123190"/>
                    </a:lnTo>
                    <a:lnTo>
                      <a:pt x="66078" y="114300"/>
                    </a:lnTo>
                    <a:lnTo>
                      <a:pt x="75552" y="111760"/>
                    </a:lnTo>
                    <a:lnTo>
                      <a:pt x="71678" y="109220"/>
                    </a:lnTo>
                    <a:lnTo>
                      <a:pt x="63482" y="101600"/>
                    </a:lnTo>
                    <a:lnTo>
                      <a:pt x="60050" y="96520"/>
                    </a:lnTo>
                    <a:lnTo>
                      <a:pt x="59796" y="91440"/>
                    </a:lnTo>
                    <a:lnTo>
                      <a:pt x="61137" y="86360"/>
                    </a:lnTo>
                    <a:lnTo>
                      <a:pt x="62953" y="80010"/>
                    </a:lnTo>
                    <a:lnTo>
                      <a:pt x="62979" y="77470"/>
                    </a:lnTo>
                    <a:lnTo>
                      <a:pt x="71716" y="77470"/>
                    </a:lnTo>
                    <a:lnTo>
                      <a:pt x="61785" y="72390"/>
                    </a:lnTo>
                    <a:close/>
                  </a:path>
                  <a:path w="264794" h="308609">
                    <a:moveTo>
                      <a:pt x="217690" y="102870"/>
                    </a:moveTo>
                    <a:lnTo>
                      <a:pt x="207213" y="102870"/>
                    </a:lnTo>
                    <a:lnTo>
                      <a:pt x="205638" y="105410"/>
                    </a:lnTo>
                    <a:lnTo>
                      <a:pt x="205638" y="110490"/>
                    </a:lnTo>
                    <a:lnTo>
                      <a:pt x="208076" y="123190"/>
                    </a:lnTo>
                    <a:lnTo>
                      <a:pt x="212344" y="123190"/>
                    </a:lnTo>
                    <a:lnTo>
                      <a:pt x="210210" y="113030"/>
                    </a:lnTo>
                    <a:lnTo>
                      <a:pt x="209791" y="110490"/>
                    </a:lnTo>
                    <a:lnTo>
                      <a:pt x="209791" y="107950"/>
                    </a:lnTo>
                    <a:lnTo>
                      <a:pt x="210464" y="106680"/>
                    </a:lnTo>
                    <a:lnTo>
                      <a:pt x="218973" y="106680"/>
                    </a:lnTo>
                    <a:lnTo>
                      <a:pt x="218973" y="104140"/>
                    </a:lnTo>
                    <a:lnTo>
                      <a:pt x="217690" y="102870"/>
                    </a:lnTo>
                    <a:close/>
                  </a:path>
                  <a:path w="264794" h="308609">
                    <a:moveTo>
                      <a:pt x="112839" y="93980"/>
                    </a:moveTo>
                    <a:lnTo>
                      <a:pt x="104305" y="93980"/>
                    </a:lnTo>
                    <a:lnTo>
                      <a:pt x="105003" y="95250"/>
                    </a:lnTo>
                    <a:lnTo>
                      <a:pt x="105473" y="95250"/>
                    </a:lnTo>
                    <a:lnTo>
                      <a:pt x="105981" y="101600"/>
                    </a:lnTo>
                    <a:lnTo>
                      <a:pt x="103212" y="102870"/>
                    </a:lnTo>
                    <a:lnTo>
                      <a:pt x="102616" y="102870"/>
                    </a:lnTo>
                    <a:lnTo>
                      <a:pt x="90538" y="105410"/>
                    </a:lnTo>
                    <a:lnTo>
                      <a:pt x="101561" y="118110"/>
                    </a:lnTo>
                    <a:lnTo>
                      <a:pt x="104470" y="116840"/>
                    </a:lnTo>
                    <a:lnTo>
                      <a:pt x="112839" y="116840"/>
                    </a:lnTo>
                    <a:lnTo>
                      <a:pt x="112839" y="115570"/>
                    </a:lnTo>
                    <a:lnTo>
                      <a:pt x="108661" y="115570"/>
                    </a:lnTo>
                    <a:lnTo>
                      <a:pt x="108381" y="114300"/>
                    </a:lnTo>
                    <a:lnTo>
                      <a:pt x="100914" y="114300"/>
                    </a:lnTo>
                    <a:lnTo>
                      <a:pt x="98221" y="113030"/>
                    </a:lnTo>
                    <a:lnTo>
                      <a:pt x="96812" y="113030"/>
                    </a:lnTo>
                    <a:lnTo>
                      <a:pt x="95491" y="111760"/>
                    </a:lnTo>
                    <a:lnTo>
                      <a:pt x="95110" y="107950"/>
                    </a:lnTo>
                    <a:lnTo>
                      <a:pt x="105486" y="105410"/>
                    </a:lnTo>
                    <a:lnTo>
                      <a:pt x="107022" y="105410"/>
                    </a:lnTo>
                    <a:lnTo>
                      <a:pt x="108026" y="104140"/>
                    </a:lnTo>
                    <a:lnTo>
                      <a:pt x="112839" y="104140"/>
                    </a:lnTo>
                    <a:lnTo>
                      <a:pt x="112839" y="93980"/>
                    </a:lnTo>
                    <a:close/>
                  </a:path>
                  <a:path w="264794" h="308609">
                    <a:moveTo>
                      <a:pt x="167919" y="116840"/>
                    </a:moveTo>
                    <a:lnTo>
                      <a:pt x="160375" y="116840"/>
                    </a:lnTo>
                    <a:lnTo>
                      <a:pt x="163029" y="118110"/>
                    </a:lnTo>
                    <a:lnTo>
                      <a:pt x="167919" y="116840"/>
                    </a:lnTo>
                    <a:close/>
                  </a:path>
                  <a:path w="264794" h="308609">
                    <a:moveTo>
                      <a:pt x="112839" y="104140"/>
                    </a:moveTo>
                    <a:lnTo>
                      <a:pt x="108661" y="104140"/>
                    </a:lnTo>
                    <a:lnTo>
                      <a:pt x="108661" y="115570"/>
                    </a:lnTo>
                    <a:lnTo>
                      <a:pt x="112839" y="115570"/>
                    </a:lnTo>
                    <a:lnTo>
                      <a:pt x="112839" y="104140"/>
                    </a:lnTo>
                    <a:close/>
                  </a:path>
                  <a:path w="264794" h="308609">
                    <a:moveTo>
                      <a:pt x="160909" y="101600"/>
                    </a:moveTo>
                    <a:lnTo>
                      <a:pt x="155282" y="101600"/>
                    </a:lnTo>
                    <a:lnTo>
                      <a:pt x="155803" y="104140"/>
                    </a:lnTo>
                    <a:lnTo>
                      <a:pt x="156921" y="105410"/>
                    </a:lnTo>
                    <a:lnTo>
                      <a:pt x="159143" y="105410"/>
                    </a:lnTo>
                    <a:lnTo>
                      <a:pt x="169532" y="107950"/>
                    </a:lnTo>
                    <a:lnTo>
                      <a:pt x="169151" y="111760"/>
                    </a:lnTo>
                    <a:lnTo>
                      <a:pt x="167843" y="113030"/>
                    </a:lnTo>
                    <a:lnTo>
                      <a:pt x="166420" y="113030"/>
                    </a:lnTo>
                    <a:lnTo>
                      <a:pt x="163753" y="114300"/>
                    </a:lnTo>
                    <a:lnTo>
                      <a:pt x="155943" y="114300"/>
                    </a:lnTo>
                    <a:lnTo>
                      <a:pt x="155282" y="115570"/>
                    </a:lnTo>
                    <a:lnTo>
                      <a:pt x="170141" y="115570"/>
                    </a:lnTo>
                    <a:lnTo>
                      <a:pt x="173012" y="113030"/>
                    </a:lnTo>
                    <a:lnTo>
                      <a:pt x="173291" y="111760"/>
                    </a:lnTo>
                    <a:lnTo>
                      <a:pt x="174117" y="105410"/>
                    </a:lnTo>
                    <a:lnTo>
                      <a:pt x="160909" y="101600"/>
                    </a:lnTo>
                    <a:close/>
                  </a:path>
                  <a:path w="264794" h="308609">
                    <a:moveTo>
                      <a:pt x="104876" y="111760"/>
                    </a:moveTo>
                    <a:lnTo>
                      <a:pt x="100914" y="114300"/>
                    </a:lnTo>
                    <a:lnTo>
                      <a:pt x="107937" y="114300"/>
                    </a:lnTo>
                    <a:lnTo>
                      <a:pt x="107086" y="113030"/>
                    </a:lnTo>
                    <a:lnTo>
                      <a:pt x="104876" y="111760"/>
                    </a:lnTo>
                    <a:close/>
                  </a:path>
                  <a:path w="264794" h="308609">
                    <a:moveTo>
                      <a:pt x="160210" y="111760"/>
                    </a:moveTo>
                    <a:lnTo>
                      <a:pt x="157734" y="113030"/>
                    </a:lnTo>
                    <a:lnTo>
                      <a:pt x="156883" y="114300"/>
                    </a:lnTo>
                    <a:lnTo>
                      <a:pt x="163753" y="114300"/>
                    </a:lnTo>
                    <a:lnTo>
                      <a:pt x="160210" y="111760"/>
                    </a:lnTo>
                    <a:close/>
                  </a:path>
                  <a:path w="264794" h="308609">
                    <a:moveTo>
                      <a:pt x="32854" y="67310"/>
                    </a:moveTo>
                    <a:lnTo>
                      <a:pt x="18084" y="67310"/>
                    </a:lnTo>
                    <a:lnTo>
                      <a:pt x="22948" y="80010"/>
                    </a:lnTo>
                    <a:lnTo>
                      <a:pt x="25387" y="88900"/>
                    </a:lnTo>
                    <a:lnTo>
                      <a:pt x="25387" y="97790"/>
                    </a:lnTo>
                    <a:lnTo>
                      <a:pt x="25095" y="100330"/>
                    </a:lnTo>
                    <a:lnTo>
                      <a:pt x="24434" y="101600"/>
                    </a:lnTo>
                    <a:lnTo>
                      <a:pt x="23647" y="102870"/>
                    </a:lnTo>
                    <a:lnTo>
                      <a:pt x="22390" y="105410"/>
                    </a:lnTo>
                    <a:lnTo>
                      <a:pt x="32854" y="105410"/>
                    </a:lnTo>
                    <a:lnTo>
                      <a:pt x="32854" y="67310"/>
                    </a:lnTo>
                    <a:close/>
                  </a:path>
                  <a:path w="264794" h="308609">
                    <a:moveTo>
                      <a:pt x="264642" y="67310"/>
                    </a:moveTo>
                    <a:lnTo>
                      <a:pt x="247015" y="67310"/>
                    </a:lnTo>
                    <a:lnTo>
                      <a:pt x="251891" y="80010"/>
                    </a:lnTo>
                    <a:lnTo>
                      <a:pt x="254330" y="88900"/>
                    </a:lnTo>
                    <a:lnTo>
                      <a:pt x="254330" y="97790"/>
                    </a:lnTo>
                    <a:lnTo>
                      <a:pt x="254038" y="100330"/>
                    </a:lnTo>
                    <a:lnTo>
                      <a:pt x="253365" y="101600"/>
                    </a:lnTo>
                    <a:lnTo>
                      <a:pt x="252577" y="102870"/>
                    </a:lnTo>
                    <a:lnTo>
                      <a:pt x="251320" y="105410"/>
                    </a:lnTo>
                    <a:lnTo>
                      <a:pt x="264642" y="105410"/>
                    </a:lnTo>
                    <a:lnTo>
                      <a:pt x="264642" y="67310"/>
                    </a:lnTo>
                    <a:close/>
                  </a:path>
                  <a:path w="264794" h="308609">
                    <a:moveTo>
                      <a:pt x="71716" y="77470"/>
                    </a:moveTo>
                    <a:lnTo>
                      <a:pt x="62979" y="77470"/>
                    </a:lnTo>
                    <a:lnTo>
                      <a:pt x="74142" y="83820"/>
                    </a:lnTo>
                    <a:lnTo>
                      <a:pt x="79679" y="85090"/>
                    </a:lnTo>
                    <a:lnTo>
                      <a:pt x="79679" y="88900"/>
                    </a:lnTo>
                    <a:lnTo>
                      <a:pt x="77508" y="88900"/>
                    </a:lnTo>
                    <a:lnTo>
                      <a:pt x="74053" y="91440"/>
                    </a:lnTo>
                    <a:lnTo>
                      <a:pt x="74079" y="99060"/>
                    </a:lnTo>
                    <a:lnTo>
                      <a:pt x="88747" y="99060"/>
                    </a:lnTo>
                    <a:lnTo>
                      <a:pt x="91681" y="102870"/>
                    </a:lnTo>
                    <a:lnTo>
                      <a:pt x="101142" y="100330"/>
                    </a:lnTo>
                    <a:lnTo>
                      <a:pt x="101428" y="97790"/>
                    </a:lnTo>
                    <a:lnTo>
                      <a:pt x="93395" y="97790"/>
                    </a:lnTo>
                    <a:lnTo>
                      <a:pt x="90779" y="93980"/>
                    </a:lnTo>
                    <a:lnTo>
                      <a:pt x="78219" y="93980"/>
                    </a:lnTo>
                    <a:lnTo>
                      <a:pt x="78219" y="92710"/>
                    </a:lnTo>
                    <a:lnTo>
                      <a:pt x="82105" y="92710"/>
                    </a:lnTo>
                    <a:lnTo>
                      <a:pt x="83845" y="91440"/>
                    </a:lnTo>
                    <a:lnTo>
                      <a:pt x="83845" y="81280"/>
                    </a:lnTo>
                    <a:lnTo>
                      <a:pt x="76682" y="80010"/>
                    </a:lnTo>
                    <a:lnTo>
                      <a:pt x="71716" y="77470"/>
                    </a:lnTo>
                    <a:close/>
                  </a:path>
                  <a:path w="264794" h="308609">
                    <a:moveTo>
                      <a:pt x="163042" y="90170"/>
                    </a:moveTo>
                    <a:lnTo>
                      <a:pt x="159613" y="90170"/>
                    </a:lnTo>
                    <a:lnTo>
                      <a:pt x="157911" y="91440"/>
                    </a:lnTo>
                    <a:lnTo>
                      <a:pt x="157099" y="91440"/>
                    </a:lnTo>
                    <a:lnTo>
                      <a:pt x="155930" y="92710"/>
                    </a:lnTo>
                    <a:lnTo>
                      <a:pt x="155524" y="92710"/>
                    </a:lnTo>
                    <a:lnTo>
                      <a:pt x="155282" y="93980"/>
                    </a:lnTo>
                    <a:lnTo>
                      <a:pt x="162306" y="93980"/>
                    </a:lnTo>
                    <a:lnTo>
                      <a:pt x="162585" y="95250"/>
                    </a:lnTo>
                    <a:lnTo>
                      <a:pt x="162864" y="95250"/>
                    </a:lnTo>
                    <a:lnTo>
                      <a:pt x="163499" y="100330"/>
                    </a:lnTo>
                    <a:lnTo>
                      <a:pt x="172910" y="102870"/>
                    </a:lnTo>
                    <a:lnTo>
                      <a:pt x="175793" y="99060"/>
                    </a:lnTo>
                    <a:lnTo>
                      <a:pt x="190576" y="99060"/>
                    </a:lnTo>
                    <a:lnTo>
                      <a:pt x="190576" y="97790"/>
                    </a:lnTo>
                    <a:lnTo>
                      <a:pt x="171170" y="97790"/>
                    </a:lnTo>
                    <a:lnTo>
                      <a:pt x="167284" y="96520"/>
                    </a:lnTo>
                    <a:lnTo>
                      <a:pt x="166852" y="93980"/>
                    </a:lnTo>
                    <a:lnTo>
                      <a:pt x="164655" y="91440"/>
                    </a:lnTo>
                    <a:lnTo>
                      <a:pt x="163042" y="90170"/>
                    </a:lnTo>
                    <a:close/>
                  </a:path>
                  <a:path w="264794" h="308609">
                    <a:moveTo>
                      <a:pt x="105016" y="90170"/>
                    </a:moveTo>
                    <a:lnTo>
                      <a:pt x="101600" y="90170"/>
                    </a:lnTo>
                    <a:lnTo>
                      <a:pt x="99999" y="91440"/>
                    </a:lnTo>
                    <a:lnTo>
                      <a:pt x="97802" y="93980"/>
                    </a:lnTo>
                    <a:lnTo>
                      <a:pt x="97358" y="96520"/>
                    </a:lnTo>
                    <a:lnTo>
                      <a:pt x="93395" y="97790"/>
                    </a:lnTo>
                    <a:lnTo>
                      <a:pt x="101428" y="97790"/>
                    </a:lnTo>
                    <a:lnTo>
                      <a:pt x="101714" y="95250"/>
                    </a:lnTo>
                    <a:lnTo>
                      <a:pt x="102336" y="93980"/>
                    </a:lnTo>
                    <a:lnTo>
                      <a:pt x="112839" y="93980"/>
                    </a:lnTo>
                    <a:lnTo>
                      <a:pt x="112839" y="92710"/>
                    </a:lnTo>
                    <a:lnTo>
                      <a:pt x="108521" y="92710"/>
                    </a:lnTo>
                    <a:lnTo>
                      <a:pt x="108165" y="91440"/>
                    </a:lnTo>
                    <a:lnTo>
                      <a:pt x="106718" y="91440"/>
                    </a:lnTo>
                    <a:lnTo>
                      <a:pt x="105016" y="90170"/>
                    </a:lnTo>
                    <a:close/>
                  </a:path>
                  <a:path w="264794" h="308609">
                    <a:moveTo>
                      <a:pt x="190576" y="93980"/>
                    </a:moveTo>
                    <a:lnTo>
                      <a:pt x="173786" y="93980"/>
                    </a:lnTo>
                    <a:lnTo>
                      <a:pt x="171170" y="97790"/>
                    </a:lnTo>
                    <a:lnTo>
                      <a:pt x="190576" y="97790"/>
                    </a:lnTo>
                    <a:lnTo>
                      <a:pt x="190576" y="93980"/>
                    </a:lnTo>
                    <a:close/>
                  </a:path>
                  <a:path w="264794" h="308609">
                    <a:moveTo>
                      <a:pt x="206756" y="72390"/>
                    </a:moveTo>
                    <a:lnTo>
                      <a:pt x="202692" y="72390"/>
                    </a:lnTo>
                    <a:lnTo>
                      <a:pt x="187896" y="80010"/>
                    </a:lnTo>
                    <a:lnTo>
                      <a:pt x="180797" y="81280"/>
                    </a:lnTo>
                    <a:lnTo>
                      <a:pt x="180797" y="91440"/>
                    </a:lnTo>
                    <a:lnTo>
                      <a:pt x="182537" y="92710"/>
                    </a:lnTo>
                    <a:lnTo>
                      <a:pt x="186423" y="92710"/>
                    </a:lnTo>
                    <a:lnTo>
                      <a:pt x="186423" y="93980"/>
                    </a:lnTo>
                    <a:lnTo>
                      <a:pt x="190588" y="93980"/>
                    </a:lnTo>
                    <a:lnTo>
                      <a:pt x="190588" y="91440"/>
                    </a:lnTo>
                    <a:lnTo>
                      <a:pt x="187134" y="88900"/>
                    </a:lnTo>
                    <a:lnTo>
                      <a:pt x="184950" y="88900"/>
                    </a:lnTo>
                    <a:lnTo>
                      <a:pt x="184950" y="85090"/>
                    </a:lnTo>
                    <a:lnTo>
                      <a:pt x="190411" y="83820"/>
                    </a:lnTo>
                    <a:lnTo>
                      <a:pt x="201663" y="77470"/>
                    </a:lnTo>
                    <a:lnTo>
                      <a:pt x="205587" y="77470"/>
                    </a:lnTo>
                    <a:lnTo>
                      <a:pt x="206756" y="72390"/>
                    </a:lnTo>
                    <a:close/>
                  </a:path>
                  <a:path w="264794" h="308609">
                    <a:moveTo>
                      <a:pt x="117754" y="48260"/>
                    </a:moveTo>
                    <a:lnTo>
                      <a:pt x="103162" y="48260"/>
                    </a:lnTo>
                    <a:lnTo>
                      <a:pt x="103162" y="69850"/>
                    </a:lnTo>
                    <a:lnTo>
                      <a:pt x="108661" y="77470"/>
                    </a:lnTo>
                    <a:lnTo>
                      <a:pt x="108661" y="92710"/>
                    </a:lnTo>
                    <a:lnTo>
                      <a:pt x="112839" y="92710"/>
                    </a:lnTo>
                    <a:lnTo>
                      <a:pt x="112839" y="76200"/>
                    </a:lnTo>
                    <a:lnTo>
                      <a:pt x="107315" y="68580"/>
                    </a:lnTo>
                    <a:lnTo>
                      <a:pt x="107315" y="53340"/>
                    </a:lnTo>
                    <a:lnTo>
                      <a:pt x="117754" y="53340"/>
                    </a:lnTo>
                    <a:lnTo>
                      <a:pt x="117754" y="48260"/>
                    </a:lnTo>
                    <a:close/>
                  </a:path>
                  <a:path w="264794" h="308609">
                    <a:moveTo>
                      <a:pt x="117754" y="53340"/>
                    </a:moveTo>
                    <a:lnTo>
                      <a:pt x="113601" y="53340"/>
                    </a:lnTo>
                    <a:lnTo>
                      <a:pt x="113601" y="60960"/>
                    </a:lnTo>
                    <a:lnTo>
                      <a:pt x="128092" y="60960"/>
                    </a:lnTo>
                    <a:lnTo>
                      <a:pt x="128092" y="57150"/>
                    </a:lnTo>
                    <a:lnTo>
                      <a:pt x="117754" y="57150"/>
                    </a:lnTo>
                    <a:lnTo>
                      <a:pt x="117754" y="53340"/>
                    </a:lnTo>
                    <a:close/>
                  </a:path>
                  <a:path w="264794" h="308609">
                    <a:moveTo>
                      <a:pt x="140030" y="53340"/>
                    </a:moveTo>
                    <a:lnTo>
                      <a:pt x="135864" y="53340"/>
                    </a:lnTo>
                    <a:lnTo>
                      <a:pt x="135864" y="60960"/>
                    </a:lnTo>
                    <a:lnTo>
                      <a:pt x="151726" y="60960"/>
                    </a:lnTo>
                    <a:lnTo>
                      <a:pt x="151726" y="57150"/>
                    </a:lnTo>
                    <a:lnTo>
                      <a:pt x="140030" y="57150"/>
                    </a:lnTo>
                    <a:lnTo>
                      <a:pt x="140030" y="53340"/>
                    </a:lnTo>
                    <a:close/>
                  </a:path>
                  <a:path w="264794" h="308609">
                    <a:moveTo>
                      <a:pt x="140030" y="48260"/>
                    </a:moveTo>
                    <a:lnTo>
                      <a:pt x="123939" y="48260"/>
                    </a:lnTo>
                    <a:lnTo>
                      <a:pt x="123939" y="57150"/>
                    </a:lnTo>
                    <a:lnTo>
                      <a:pt x="128092" y="57150"/>
                    </a:lnTo>
                    <a:lnTo>
                      <a:pt x="128092" y="53340"/>
                    </a:lnTo>
                    <a:lnTo>
                      <a:pt x="140030" y="53340"/>
                    </a:lnTo>
                    <a:lnTo>
                      <a:pt x="140030" y="48260"/>
                    </a:lnTo>
                    <a:close/>
                  </a:path>
                  <a:path w="264794" h="308609">
                    <a:moveTo>
                      <a:pt x="161836" y="48260"/>
                    </a:moveTo>
                    <a:lnTo>
                      <a:pt x="147574" y="48260"/>
                    </a:lnTo>
                    <a:lnTo>
                      <a:pt x="147574" y="57150"/>
                    </a:lnTo>
                    <a:lnTo>
                      <a:pt x="151726" y="57150"/>
                    </a:lnTo>
                    <a:lnTo>
                      <a:pt x="151726" y="53340"/>
                    </a:lnTo>
                    <a:lnTo>
                      <a:pt x="161836" y="53340"/>
                    </a:lnTo>
                    <a:lnTo>
                      <a:pt x="161836" y="48260"/>
                    </a:lnTo>
                    <a:close/>
                  </a:path>
                  <a:path w="264794" h="308609">
                    <a:moveTo>
                      <a:pt x="132994" y="10160"/>
                    </a:moveTo>
                    <a:lnTo>
                      <a:pt x="73253" y="10160"/>
                    </a:lnTo>
                    <a:lnTo>
                      <a:pt x="76809" y="11430"/>
                    </a:lnTo>
                    <a:lnTo>
                      <a:pt x="78193" y="12700"/>
                    </a:lnTo>
                    <a:lnTo>
                      <a:pt x="79171" y="15240"/>
                    </a:lnTo>
                    <a:lnTo>
                      <a:pt x="79286" y="19050"/>
                    </a:lnTo>
                    <a:lnTo>
                      <a:pt x="78371" y="22860"/>
                    </a:lnTo>
                    <a:lnTo>
                      <a:pt x="76073" y="24130"/>
                    </a:lnTo>
                    <a:lnTo>
                      <a:pt x="70192" y="25400"/>
                    </a:lnTo>
                    <a:lnTo>
                      <a:pt x="137414" y="25400"/>
                    </a:lnTo>
                    <a:lnTo>
                      <a:pt x="127609" y="22860"/>
                    </a:lnTo>
                    <a:lnTo>
                      <a:pt x="120586" y="20320"/>
                    </a:lnTo>
                    <a:lnTo>
                      <a:pt x="111112" y="16510"/>
                    </a:lnTo>
                    <a:lnTo>
                      <a:pt x="116090" y="15240"/>
                    </a:lnTo>
                    <a:lnTo>
                      <a:pt x="123952" y="12700"/>
                    </a:lnTo>
                    <a:lnTo>
                      <a:pt x="132994" y="10160"/>
                    </a:lnTo>
                    <a:close/>
                  </a:path>
                  <a:path w="264794" h="308609">
                    <a:moveTo>
                      <a:pt x="203555" y="10160"/>
                    </a:moveTo>
                    <a:lnTo>
                      <a:pt x="143814" y="10160"/>
                    </a:lnTo>
                    <a:lnTo>
                      <a:pt x="147358" y="11430"/>
                    </a:lnTo>
                    <a:lnTo>
                      <a:pt x="148755" y="12700"/>
                    </a:lnTo>
                    <a:lnTo>
                      <a:pt x="149745" y="15240"/>
                    </a:lnTo>
                    <a:lnTo>
                      <a:pt x="149847" y="19050"/>
                    </a:lnTo>
                    <a:lnTo>
                      <a:pt x="148932" y="22860"/>
                    </a:lnTo>
                    <a:lnTo>
                      <a:pt x="146634" y="24130"/>
                    </a:lnTo>
                    <a:lnTo>
                      <a:pt x="140766" y="25400"/>
                    </a:lnTo>
                    <a:lnTo>
                      <a:pt x="207987" y="25400"/>
                    </a:lnTo>
                    <a:lnTo>
                      <a:pt x="198158" y="22860"/>
                    </a:lnTo>
                    <a:lnTo>
                      <a:pt x="191147" y="20320"/>
                    </a:lnTo>
                    <a:lnTo>
                      <a:pt x="181660" y="16510"/>
                    </a:lnTo>
                    <a:lnTo>
                      <a:pt x="186664" y="15240"/>
                    </a:lnTo>
                    <a:lnTo>
                      <a:pt x="194513" y="12700"/>
                    </a:lnTo>
                    <a:lnTo>
                      <a:pt x="203555" y="10160"/>
                    </a:lnTo>
                    <a:close/>
                  </a:path>
                  <a:path w="264794" h="308609">
                    <a:moveTo>
                      <a:pt x="264642" y="10160"/>
                    </a:moveTo>
                    <a:lnTo>
                      <a:pt x="214388" y="10160"/>
                    </a:lnTo>
                    <a:lnTo>
                      <a:pt x="217932" y="11430"/>
                    </a:lnTo>
                    <a:lnTo>
                      <a:pt x="219303" y="12700"/>
                    </a:lnTo>
                    <a:lnTo>
                      <a:pt x="220294" y="15240"/>
                    </a:lnTo>
                    <a:lnTo>
                      <a:pt x="220408" y="19050"/>
                    </a:lnTo>
                    <a:lnTo>
                      <a:pt x="219494" y="22860"/>
                    </a:lnTo>
                    <a:lnTo>
                      <a:pt x="217195" y="24130"/>
                    </a:lnTo>
                    <a:lnTo>
                      <a:pt x="211315" y="25400"/>
                    </a:lnTo>
                    <a:lnTo>
                      <a:pt x="264642" y="25400"/>
                    </a:lnTo>
                    <a:lnTo>
                      <a:pt x="264642" y="1016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object 14">
                <a:extLst>
                  <a:ext uri="{FF2B5EF4-FFF2-40B4-BE49-F238E27FC236}">
                    <a16:creationId xmlns:a16="http://schemas.microsoft.com/office/drawing/2014/main" xmlns="" id="{06BA9E1E-0625-416E-87AE-50CC623648B1}"/>
                  </a:ext>
                </a:extLst>
              </p:cNvPr>
              <p:cNvSpPr/>
              <p:nvPr/>
            </p:nvSpPr>
            <p:spPr>
              <a:xfrm>
                <a:off x="546242" y="6101579"/>
                <a:ext cx="6985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22859">
                    <a:moveTo>
                      <a:pt x="3721" y="0"/>
                    </a:moveTo>
                    <a:lnTo>
                      <a:pt x="2527" y="3619"/>
                    </a:lnTo>
                    <a:lnTo>
                      <a:pt x="1358" y="7759"/>
                    </a:lnTo>
                    <a:lnTo>
                      <a:pt x="190" y="14681"/>
                    </a:lnTo>
                    <a:lnTo>
                      <a:pt x="0" y="17551"/>
                    </a:lnTo>
                    <a:lnTo>
                      <a:pt x="723" y="21297"/>
                    </a:lnTo>
                    <a:lnTo>
                      <a:pt x="1371" y="22415"/>
                    </a:lnTo>
                    <a:lnTo>
                      <a:pt x="2806" y="22771"/>
                    </a:lnTo>
                    <a:lnTo>
                      <a:pt x="3174" y="22809"/>
                    </a:lnTo>
                    <a:lnTo>
                      <a:pt x="4213" y="22771"/>
                    </a:lnTo>
                    <a:lnTo>
                      <a:pt x="6946" y="18313"/>
                    </a:lnTo>
                    <a:lnTo>
                      <a:pt x="6865" y="11595"/>
                    </a:lnTo>
                    <a:lnTo>
                      <a:pt x="5613" y="5930"/>
                    </a:lnTo>
                    <a:lnTo>
                      <a:pt x="372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bject 15">
                <a:extLst>
                  <a:ext uri="{FF2B5EF4-FFF2-40B4-BE49-F238E27FC236}">
                    <a16:creationId xmlns:a16="http://schemas.microsoft.com/office/drawing/2014/main" xmlns="" id="{2987B155-E435-4614-A3EA-926B09B073D0}"/>
                  </a:ext>
                </a:extLst>
              </p:cNvPr>
              <p:cNvSpPr/>
              <p:nvPr/>
            </p:nvSpPr>
            <p:spPr>
              <a:xfrm>
                <a:off x="1039192" y="5912435"/>
                <a:ext cx="0" cy="516255"/>
              </a:xfrm>
              <a:custGeom>
                <a:avLst/>
                <a:gdLst/>
                <a:ahLst/>
                <a:cxnLst/>
                <a:rect l="l" t="t" r="r" b="b"/>
                <a:pathLst>
                  <a:path h="516254">
                    <a:moveTo>
                      <a:pt x="0" y="0"/>
                    </a:moveTo>
                    <a:lnTo>
                      <a:pt x="0" y="516064"/>
                    </a:lnTo>
                  </a:path>
                </a:pathLst>
              </a:custGeom>
              <a:ln w="317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xmlns="" id="{9CAF8757-25EA-48C8-923B-C831AD2FDC41}"/>
                  </a:ext>
                </a:extLst>
              </p:cNvPr>
              <p:cNvSpPr/>
              <p:nvPr/>
            </p:nvSpPr>
            <p:spPr>
              <a:xfrm>
                <a:off x="1114579" y="6093652"/>
                <a:ext cx="57150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73659">
                    <a:moveTo>
                      <a:pt x="9309" y="51003"/>
                    </a:moveTo>
                    <a:lnTo>
                      <a:pt x="0" y="62141"/>
                    </a:lnTo>
                    <a:lnTo>
                      <a:pt x="6841" y="67157"/>
                    </a:lnTo>
                    <a:lnTo>
                      <a:pt x="14333" y="70727"/>
                    </a:lnTo>
                    <a:lnTo>
                      <a:pt x="22247" y="72862"/>
                    </a:lnTo>
                    <a:lnTo>
                      <a:pt x="30352" y="73571"/>
                    </a:lnTo>
                    <a:lnTo>
                      <a:pt x="40966" y="72103"/>
                    </a:lnTo>
                    <a:lnTo>
                      <a:pt x="49271" y="67808"/>
                    </a:lnTo>
                    <a:lnTo>
                      <a:pt x="54682" y="60851"/>
                    </a:lnTo>
                    <a:lnTo>
                      <a:pt x="54923" y="59677"/>
                    </a:lnTo>
                    <a:lnTo>
                      <a:pt x="22491" y="59677"/>
                    </a:lnTo>
                    <a:lnTo>
                      <a:pt x="15747" y="56311"/>
                    </a:lnTo>
                    <a:lnTo>
                      <a:pt x="9309" y="51003"/>
                    </a:lnTo>
                    <a:close/>
                  </a:path>
                  <a:path w="57150" h="73659">
                    <a:moveTo>
                      <a:pt x="27901" y="0"/>
                    </a:moveTo>
                    <a:lnTo>
                      <a:pt x="17823" y="1544"/>
                    </a:lnTo>
                    <a:lnTo>
                      <a:pt x="9904" y="5913"/>
                    </a:lnTo>
                    <a:lnTo>
                      <a:pt x="4725" y="12714"/>
                    </a:lnTo>
                    <a:lnTo>
                      <a:pt x="2870" y="21551"/>
                    </a:lnTo>
                    <a:lnTo>
                      <a:pt x="2870" y="21767"/>
                    </a:lnTo>
                    <a:lnTo>
                      <a:pt x="38531" y="46710"/>
                    </a:lnTo>
                    <a:lnTo>
                      <a:pt x="40982" y="48742"/>
                    </a:lnTo>
                    <a:lnTo>
                      <a:pt x="40982" y="57124"/>
                    </a:lnTo>
                    <a:lnTo>
                      <a:pt x="37096" y="59677"/>
                    </a:lnTo>
                    <a:lnTo>
                      <a:pt x="54923" y="59677"/>
                    </a:lnTo>
                    <a:lnTo>
                      <a:pt x="56616" y="51396"/>
                    </a:lnTo>
                    <a:lnTo>
                      <a:pt x="56581" y="51003"/>
                    </a:lnTo>
                    <a:lnTo>
                      <a:pt x="55111" y="43116"/>
                    </a:lnTo>
                    <a:lnTo>
                      <a:pt x="50712" y="37211"/>
                    </a:lnTo>
                    <a:lnTo>
                      <a:pt x="43591" y="32934"/>
                    </a:lnTo>
                    <a:lnTo>
                      <a:pt x="33921" y="29743"/>
                    </a:lnTo>
                    <a:lnTo>
                      <a:pt x="21564" y="26581"/>
                    </a:lnTo>
                    <a:lnTo>
                      <a:pt x="18491" y="25044"/>
                    </a:lnTo>
                    <a:lnTo>
                      <a:pt x="18607" y="16560"/>
                    </a:lnTo>
                    <a:lnTo>
                      <a:pt x="21666" y="13893"/>
                    </a:lnTo>
                    <a:lnTo>
                      <a:pt x="51161" y="13893"/>
                    </a:lnTo>
                    <a:lnTo>
                      <a:pt x="54470" y="9093"/>
                    </a:lnTo>
                    <a:lnTo>
                      <a:pt x="48720" y="5218"/>
                    </a:lnTo>
                    <a:lnTo>
                      <a:pt x="42371" y="2365"/>
                    </a:lnTo>
                    <a:lnTo>
                      <a:pt x="35430" y="602"/>
                    </a:lnTo>
                    <a:lnTo>
                      <a:pt x="27901" y="0"/>
                    </a:lnTo>
                    <a:close/>
                  </a:path>
                  <a:path w="57150" h="73659">
                    <a:moveTo>
                      <a:pt x="51161" y="13893"/>
                    </a:moveTo>
                    <a:lnTo>
                      <a:pt x="33731" y="13893"/>
                    </a:lnTo>
                    <a:lnTo>
                      <a:pt x="39954" y="16560"/>
                    </a:lnTo>
                    <a:lnTo>
                      <a:pt x="46304" y="20942"/>
                    </a:lnTo>
                    <a:lnTo>
                      <a:pt x="51161" y="1389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object 17">
                <a:extLst>
                  <a:ext uri="{FF2B5EF4-FFF2-40B4-BE49-F238E27FC236}">
                    <a16:creationId xmlns:a16="http://schemas.microsoft.com/office/drawing/2014/main" xmlns="" id="{1F76141B-A1D7-4805-8789-AD856400799F}"/>
                  </a:ext>
                </a:extLst>
              </p:cNvPr>
              <p:cNvSpPr/>
              <p:nvPr/>
            </p:nvSpPr>
            <p:spPr>
              <a:xfrm>
                <a:off x="1184929" y="6094680"/>
                <a:ext cx="54610" cy="71755"/>
              </a:xfrm>
              <a:custGeom>
                <a:avLst/>
                <a:gdLst/>
                <a:ahLst/>
                <a:cxnLst/>
                <a:rect l="l" t="t" r="r" b="b"/>
                <a:pathLst>
                  <a:path w="54610" h="71754">
                    <a:moveTo>
                      <a:pt x="53949" y="0"/>
                    </a:moveTo>
                    <a:lnTo>
                      <a:pt x="0" y="0"/>
                    </a:lnTo>
                    <a:lnTo>
                      <a:pt x="0" y="71526"/>
                    </a:lnTo>
                    <a:lnTo>
                      <a:pt x="54457" y="71526"/>
                    </a:lnTo>
                    <a:lnTo>
                      <a:pt x="54457" y="57518"/>
                    </a:lnTo>
                    <a:lnTo>
                      <a:pt x="15633" y="57518"/>
                    </a:lnTo>
                    <a:lnTo>
                      <a:pt x="15633" y="42506"/>
                    </a:lnTo>
                    <a:lnTo>
                      <a:pt x="49352" y="42506"/>
                    </a:lnTo>
                    <a:lnTo>
                      <a:pt x="49352" y="28498"/>
                    </a:lnTo>
                    <a:lnTo>
                      <a:pt x="15633" y="28498"/>
                    </a:lnTo>
                    <a:lnTo>
                      <a:pt x="15633" y="13995"/>
                    </a:lnTo>
                    <a:lnTo>
                      <a:pt x="53949" y="13995"/>
                    </a:lnTo>
                    <a:lnTo>
                      <a:pt x="5394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object 18">
                <a:extLst>
                  <a:ext uri="{FF2B5EF4-FFF2-40B4-BE49-F238E27FC236}">
                    <a16:creationId xmlns:a16="http://schemas.microsoft.com/office/drawing/2014/main" xmlns="" id="{E290E5B3-50C9-4A78-8A67-F87A96780637}"/>
                  </a:ext>
                </a:extLst>
              </p:cNvPr>
              <p:cNvSpPr/>
              <p:nvPr/>
            </p:nvSpPr>
            <p:spPr>
              <a:xfrm>
                <a:off x="1250274" y="6093456"/>
                <a:ext cx="66040" cy="74295"/>
              </a:xfrm>
              <a:custGeom>
                <a:avLst/>
                <a:gdLst/>
                <a:ahLst/>
                <a:cxnLst/>
                <a:rect l="l" t="t" r="r" b="b"/>
                <a:pathLst>
                  <a:path w="66039" h="74295">
                    <a:moveTo>
                      <a:pt x="37299" y="0"/>
                    </a:moveTo>
                    <a:lnTo>
                      <a:pt x="2738" y="22620"/>
                    </a:lnTo>
                    <a:lnTo>
                      <a:pt x="0" y="37198"/>
                    </a:lnTo>
                    <a:lnTo>
                      <a:pt x="2771" y="51608"/>
                    </a:lnTo>
                    <a:lnTo>
                      <a:pt x="10448" y="63288"/>
                    </a:lnTo>
                    <a:lnTo>
                      <a:pt x="22074" y="71118"/>
                    </a:lnTo>
                    <a:lnTo>
                      <a:pt x="36690" y="73977"/>
                    </a:lnTo>
                    <a:lnTo>
                      <a:pt x="46056" y="73086"/>
                    </a:lnTo>
                    <a:lnTo>
                      <a:pt x="53768" y="70537"/>
                    </a:lnTo>
                    <a:lnTo>
                      <a:pt x="60275" y="66514"/>
                    </a:lnTo>
                    <a:lnTo>
                      <a:pt x="66027" y="61201"/>
                    </a:lnTo>
                    <a:lnTo>
                      <a:pt x="64304" y="59461"/>
                    </a:lnTo>
                    <a:lnTo>
                      <a:pt x="37198" y="59461"/>
                    </a:lnTo>
                    <a:lnTo>
                      <a:pt x="28780" y="57674"/>
                    </a:lnTo>
                    <a:lnTo>
                      <a:pt x="22221" y="52822"/>
                    </a:lnTo>
                    <a:lnTo>
                      <a:pt x="17963" y="45670"/>
                    </a:lnTo>
                    <a:lnTo>
                      <a:pt x="16484" y="37198"/>
                    </a:lnTo>
                    <a:lnTo>
                      <a:pt x="16446" y="36766"/>
                    </a:lnTo>
                    <a:lnTo>
                      <a:pt x="17994" y="28117"/>
                    </a:lnTo>
                    <a:lnTo>
                      <a:pt x="22302" y="21039"/>
                    </a:lnTo>
                    <a:lnTo>
                      <a:pt x="28871" y="16258"/>
                    </a:lnTo>
                    <a:lnTo>
                      <a:pt x="37198" y="14503"/>
                    </a:lnTo>
                    <a:lnTo>
                      <a:pt x="62495" y="14503"/>
                    </a:lnTo>
                    <a:lnTo>
                      <a:pt x="65519" y="11023"/>
                    </a:lnTo>
                    <a:lnTo>
                      <a:pt x="60197" y="6541"/>
                    </a:lnTo>
                    <a:lnTo>
                      <a:pt x="53967" y="3059"/>
                    </a:lnTo>
                    <a:lnTo>
                      <a:pt x="46457" y="802"/>
                    </a:lnTo>
                    <a:lnTo>
                      <a:pt x="37299" y="0"/>
                    </a:lnTo>
                    <a:close/>
                  </a:path>
                  <a:path w="66039" h="74295">
                    <a:moveTo>
                      <a:pt x="56007" y="51079"/>
                    </a:moveTo>
                    <a:lnTo>
                      <a:pt x="50380" y="56197"/>
                    </a:lnTo>
                    <a:lnTo>
                      <a:pt x="45377" y="59461"/>
                    </a:lnTo>
                    <a:lnTo>
                      <a:pt x="64304" y="59461"/>
                    </a:lnTo>
                    <a:lnTo>
                      <a:pt x="56007" y="51079"/>
                    </a:lnTo>
                    <a:close/>
                  </a:path>
                  <a:path w="66039" h="74295">
                    <a:moveTo>
                      <a:pt x="62495" y="14503"/>
                    </a:moveTo>
                    <a:lnTo>
                      <a:pt x="44361" y="14503"/>
                    </a:lnTo>
                    <a:lnTo>
                      <a:pt x="49974" y="17576"/>
                    </a:lnTo>
                    <a:lnTo>
                      <a:pt x="55486" y="22567"/>
                    </a:lnTo>
                    <a:lnTo>
                      <a:pt x="62495" y="145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xmlns="" id="{12654965-3E89-4001-87D8-0C18B014F1D9}"/>
                  </a:ext>
                </a:extLst>
              </p:cNvPr>
              <p:cNvSpPr/>
              <p:nvPr/>
            </p:nvSpPr>
            <p:spPr>
              <a:xfrm>
                <a:off x="1328913" y="6094680"/>
                <a:ext cx="62230" cy="71755"/>
              </a:xfrm>
              <a:custGeom>
                <a:avLst/>
                <a:gdLst/>
                <a:ahLst/>
                <a:cxnLst/>
                <a:rect l="l" t="t" r="r" b="b"/>
                <a:pathLst>
                  <a:path w="62230" h="71754">
                    <a:moveTo>
                      <a:pt x="32702" y="0"/>
                    </a:moveTo>
                    <a:lnTo>
                      <a:pt x="0" y="0"/>
                    </a:lnTo>
                    <a:lnTo>
                      <a:pt x="0" y="71526"/>
                    </a:lnTo>
                    <a:lnTo>
                      <a:pt x="15722" y="71526"/>
                    </a:lnTo>
                    <a:lnTo>
                      <a:pt x="15722" y="48628"/>
                    </a:lnTo>
                    <a:lnTo>
                      <a:pt x="46163" y="48628"/>
                    </a:lnTo>
                    <a:lnTo>
                      <a:pt x="44348" y="45974"/>
                    </a:lnTo>
                    <a:lnTo>
                      <a:pt x="50579" y="42718"/>
                    </a:lnTo>
                    <a:lnTo>
                      <a:pt x="55422" y="37958"/>
                    </a:lnTo>
                    <a:lnTo>
                      <a:pt x="57029" y="34734"/>
                    </a:lnTo>
                    <a:lnTo>
                      <a:pt x="15722" y="34734"/>
                    </a:lnTo>
                    <a:lnTo>
                      <a:pt x="15722" y="14198"/>
                    </a:lnTo>
                    <a:lnTo>
                      <a:pt x="57926" y="14198"/>
                    </a:lnTo>
                    <a:lnTo>
                      <a:pt x="57834" y="13705"/>
                    </a:lnTo>
                    <a:lnTo>
                      <a:pt x="52514" y="6280"/>
                    </a:lnTo>
                    <a:lnTo>
                      <a:pt x="44032" y="1617"/>
                    </a:lnTo>
                    <a:lnTo>
                      <a:pt x="32702" y="0"/>
                    </a:lnTo>
                    <a:close/>
                  </a:path>
                  <a:path w="62230" h="71754">
                    <a:moveTo>
                      <a:pt x="46163" y="48628"/>
                    </a:moveTo>
                    <a:lnTo>
                      <a:pt x="28105" y="48628"/>
                    </a:lnTo>
                    <a:lnTo>
                      <a:pt x="43434" y="71526"/>
                    </a:lnTo>
                    <a:lnTo>
                      <a:pt x="61823" y="71526"/>
                    </a:lnTo>
                    <a:lnTo>
                      <a:pt x="46163" y="48628"/>
                    </a:lnTo>
                    <a:close/>
                  </a:path>
                  <a:path w="62230" h="71754">
                    <a:moveTo>
                      <a:pt x="57926" y="14198"/>
                    </a:moveTo>
                    <a:lnTo>
                      <a:pt x="39039" y="14198"/>
                    </a:lnTo>
                    <a:lnTo>
                      <a:pt x="43726" y="17665"/>
                    </a:lnTo>
                    <a:lnTo>
                      <a:pt x="43726" y="30645"/>
                    </a:lnTo>
                    <a:lnTo>
                      <a:pt x="39331" y="34734"/>
                    </a:lnTo>
                    <a:lnTo>
                      <a:pt x="57029" y="34734"/>
                    </a:lnTo>
                    <a:lnTo>
                      <a:pt x="58560" y="31663"/>
                    </a:lnTo>
                    <a:lnTo>
                      <a:pt x="59588" y="24422"/>
                    </a:lnTo>
                    <a:lnTo>
                      <a:pt x="59677" y="23609"/>
                    </a:lnTo>
                    <a:lnTo>
                      <a:pt x="57926" y="1419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object 20">
                <a:extLst>
                  <a:ext uri="{FF2B5EF4-FFF2-40B4-BE49-F238E27FC236}">
                    <a16:creationId xmlns:a16="http://schemas.microsoft.com/office/drawing/2014/main" xmlns="" id="{F6E6CC42-EB06-43C7-8CB9-FB0B5A0BDE10}"/>
                  </a:ext>
                </a:extLst>
              </p:cNvPr>
              <p:cNvSpPr/>
              <p:nvPr/>
            </p:nvSpPr>
            <p:spPr>
              <a:xfrm>
                <a:off x="1402839" y="6094680"/>
                <a:ext cx="54610" cy="71755"/>
              </a:xfrm>
              <a:custGeom>
                <a:avLst/>
                <a:gdLst/>
                <a:ahLst/>
                <a:cxnLst/>
                <a:rect l="l" t="t" r="r" b="b"/>
                <a:pathLst>
                  <a:path w="54610" h="71754">
                    <a:moveTo>
                      <a:pt x="53949" y="0"/>
                    </a:moveTo>
                    <a:lnTo>
                      <a:pt x="0" y="0"/>
                    </a:lnTo>
                    <a:lnTo>
                      <a:pt x="0" y="71526"/>
                    </a:lnTo>
                    <a:lnTo>
                      <a:pt x="54457" y="71526"/>
                    </a:lnTo>
                    <a:lnTo>
                      <a:pt x="54457" y="57518"/>
                    </a:lnTo>
                    <a:lnTo>
                      <a:pt x="15633" y="57518"/>
                    </a:lnTo>
                    <a:lnTo>
                      <a:pt x="15633" y="42506"/>
                    </a:lnTo>
                    <a:lnTo>
                      <a:pt x="49352" y="42506"/>
                    </a:lnTo>
                    <a:lnTo>
                      <a:pt x="49352" y="28498"/>
                    </a:lnTo>
                    <a:lnTo>
                      <a:pt x="15633" y="28498"/>
                    </a:lnTo>
                    <a:lnTo>
                      <a:pt x="15633" y="13995"/>
                    </a:lnTo>
                    <a:lnTo>
                      <a:pt x="53949" y="13995"/>
                    </a:lnTo>
                    <a:lnTo>
                      <a:pt x="5394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object 21">
                <a:extLst>
                  <a:ext uri="{FF2B5EF4-FFF2-40B4-BE49-F238E27FC236}">
                    <a16:creationId xmlns:a16="http://schemas.microsoft.com/office/drawing/2014/main" xmlns="" id="{806F214B-60A1-4302-8D18-6E7044BDB152}"/>
                  </a:ext>
                </a:extLst>
              </p:cNvPr>
              <p:cNvSpPr/>
              <p:nvPr/>
            </p:nvSpPr>
            <p:spPr>
              <a:xfrm>
                <a:off x="1466241" y="6094676"/>
                <a:ext cx="59690" cy="71755"/>
              </a:xfrm>
              <a:custGeom>
                <a:avLst/>
                <a:gdLst/>
                <a:ahLst/>
                <a:cxnLst/>
                <a:rect l="l" t="t" r="r" b="b"/>
                <a:pathLst>
                  <a:path w="59689" h="71754">
                    <a:moveTo>
                      <a:pt x="37503" y="14516"/>
                    </a:moveTo>
                    <a:lnTo>
                      <a:pt x="21767" y="14516"/>
                    </a:lnTo>
                    <a:lnTo>
                      <a:pt x="21767" y="71526"/>
                    </a:lnTo>
                    <a:lnTo>
                      <a:pt x="37503" y="71526"/>
                    </a:lnTo>
                    <a:lnTo>
                      <a:pt x="37503" y="14516"/>
                    </a:lnTo>
                    <a:close/>
                  </a:path>
                  <a:path w="59689" h="71754">
                    <a:moveTo>
                      <a:pt x="59270" y="0"/>
                    </a:moveTo>
                    <a:lnTo>
                      <a:pt x="0" y="0"/>
                    </a:lnTo>
                    <a:lnTo>
                      <a:pt x="0" y="14516"/>
                    </a:lnTo>
                    <a:lnTo>
                      <a:pt x="59270" y="14516"/>
                    </a:lnTo>
                    <a:lnTo>
                      <a:pt x="5927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object 22">
                <a:extLst>
                  <a:ext uri="{FF2B5EF4-FFF2-40B4-BE49-F238E27FC236}">
                    <a16:creationId xmlns:a16="http://schemas.microsoft.com/office/drawing/2014/main" xmlns="" id="{33BEF8CB-2063-4558-A5EB-DC0F801836D2}"/>
                  </a:ext>
                </a:extLst>
              </p:cNvPr>
              <p:cNvSpPr/>
              <p:nvPr/>
            </p:nvSpPr>
            <p:spPr>
              <a:xfrm>
                <a:off x="1522257" y="6094165"/>
                <a:ext cx="76200" cy="7239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72390">
                    <a:moveTo>
                      <a:pt x="45186" y="0"/>
                    </a:moveTo>
                    <a:lnTo>
                      <a:pt x="30670" y="0"/>
                    </a:lnTo>
                    <a:lnTo>
                      <a:pt x="0" y="72047"/>
                    </a:lnTo>
                    <a:lnTo>
                      <a:pt x="16052" y="72047"/>
                    </a:lnTo>
                    <a:lnTo>
                      <a:pt x="22605" y="55994"/>
                    </a:lnTo>
                    <a:lnTo>
                      <a:pt x="69013" y="55994"/>
                    </a:lnTo>
                    <a:lnTo>
                      <a:pt x="63101" y="42100"/>
                    </a:lnTo>
                    <a:lnTo>
                      <a:pt x="28219" y="42100"/>
                    </a:lnTo>
                    <a:lnTo>
                      <a:pt x="37718" y="18910"/>
                    </a:lnTo>
                    <a:lnTo>
                      <a:pt x="53233" y="18910"/>
                    </a:lnTo>
                    <a:lnTo>
                      <a:pt x="45186" y="0"/>
                    </a:lnTo>
                    <a:close/>
                  </a:path>
                  <a:path w="76200" h="72390">
                    <a:moveTo>
                      <a:pt x="69013" y="55994"/>
                    </a:moveTo>
                    <a:lnTo>
                      <a:pt x="52844" y="55994"/>
                    </a:lnTo>
                    <a:lnTo>
                      <a:pt x="59385" y="72047"/>
                    </a:lnTo>
                    <a:lnTo>
                      <a:pt x="75844" y="72047"/>
                    </a:lnTo>
                    <a:lnTo>
                      <a:pt x="69013" y="55994"/>
                    </a:lnTo>
                    <a:close/>
                  </a:path>
                  <a:path w="76200" h="72390">
                    <a:moveTo>
                      <a:pt x="53233" y="18910"/>
                    </a:moveTo>
                    <a:lnTo>
                      <a:pt x="37718" y="18910"/>
                    </a:lnTo>
                    <a:lnTo>
                      <a:pt x="47218" y="42100"/>
                    </a:lnTo>
                    <a:lnTo>
                      <a:pt x="63101" y="42100"/>
                    </a:lnTo>
                    <a:lnTo>
                      <a:pt x="53233" y="1891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object 23">
                <a:extLst>
                  <a:ext uri="{FF2B5EF4-FFF2-40B4-BE49-F238E27FC236}">
                    <a16:creationId xmlns:a16="http://schemas.microsoft.com/office/drawing/2014/main" xmlns="" id="{762B9BCF-193E-4DCA-9DE9-D87A40C7B5F4}"/>
                  </a:ext>
                </a:extLst>
              </p:cNvPr>
              <p:cNvSpPr/>
              <p:nvPr/>
            </p:nvSpPr>
            <p:spPr>
              <a:xfrm>
                <a:off x="1609193" y="6094680"/>
                <a:ext cx="62230" cy="71755"/>
              </a:xfrm>
              <a:custGeom>
                <a:avLst/>
                <a:gdLst/>
                <a:ahLst/>
                <a:cxnLst/>
                <a:rect l="l" t="t" r="r" b="b"/>
                <a:pathLst>
                  <a:path w="62230" h="71754">
                    <a:moveTo>
                      <a:pt x="32702" y="0"/>
                    </a:moveTo>
                    <a:lnTo>
                      <a:pt x="0" y="0"/>
                    </a:lnTo>
                    <a:lnTo>
                      <a:pt x="0" y="71526"/>
                    </a:lnTo>
                    <a:lnTo>
                      <a:pt x="15722" y="71526"/>
                    </a:lnTo>
                    <a:lnTo>
                      <a:pt x="15722" y="48628"/>
                    </a:lnTo>
                    <a:lnTo>
                      <a:pt x="46163" y="48628"/>
                    </a:lnTo>
                    <a:lnTo>
                      <a:pt x="44348" y="45974"/>
                    </a:lnTo>
                    <a:lnTo>
                      <a:pt x="50579" y="42718"/>
                    </a:lnTo>
                    <a:lnTo>
                      <a:pt x="55422" y="37958"/>
                    </a:lnTo>
                    <a:lnTo>
                      <a:pt x="57029" y="34734"/>
                    </a:lnTo>
                    <a:lnTo>
                      <a:pt x="15722" y="34734"/>
                    </a:lnTo>
                    <a:lnTo>
                      <a:pt x="15722" y="14198"/>
                    </a:lnTo>
                    <a:lnTo>
                      <a:pt x="57926" y="14198"/>
                    </a:lnTo>
                    <a:lnTo>
                      <a:pt x="57834" y="13705"/>
                    </a:lnTo>
                    <a:lnTo>
                      <a:pt x="52514" y="6280"/>
                    </a:lnTo>
                    <a:lnTo>
                      <a:pt x="44032" y="1617"/>
                    </a:lnTo>
                    <a:lnTo>
                      <a:pt x="32702" y="0"/>
                    </a:lnTo>
                    <a:close/>
                  </a:path>
                  <a:path w="62230" h="71754">
                    <a:moveTo>
                      <a:pt x="46163" y="48628"/>
                    </a:moveTo>
                    <a:lnTo>
                      <a:pt x="28105" y="48628"/>
                    </a:lnTo>
                    <a:lnTo>
                      <a:pt x="43433" y="71526"/>
                    </a:lnTo>
                    <a:lnTo>
                      <a:pt x="61823" y="71526"/>
                    </a:lnTo>
                    <a:lnTo>
                      <a:pt x="46163" y="48628"/>
                    </a:lnTo>
                    <a:close/>
                  </a:path>
                  <a:path w="62230" h="71754">
                    <a:moveTo>
                      <a:pt x="57926" y="14198"/>
                    </a:moveTo>
                    <a:lnTo>
                      <a:pt x="39039" y="14198"/>
                    </a:lnTo>
                    <a:lnTo>
                      <a:pt x="43738" y="17665"/>
                    </a:lnTo>
                    <a:lnTo>
                      <a:pt x="43738" y="30645"/>
                    </a:lnTo>
                    <a:lnTo>
                      <a:pt x="39331" y="34734"/>
                    </a:lnTo>
                    <a:lnTo>
                      <a:pt x="57029" y="34734"/>
                    </a:lnTo>
                    <a:lnTo>
                      <a:pt x="58560" y="31663"/>
                    </a:lnTo>
                    <a:lnTo>
                      <a:pt x="59588" y="24422"/>
                    </a:lnTo>
                    <a:lnTo>
                      <a:pt x="59677" y="23609"/>
                    </a:lnTo>
                    <a:lnTo>
                      <a:pt x="57926" y="1419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object 24">
                <a:extLst>
                  <a:ext uri="{FF2B5EF4-FFF2-40B4-BE49-F238E27FC236}">
                    <a16:creationId xmlns:a16="http://schemas.microsoft.com/office/drawing/2014/main" xmlns="" id="{68A96B9F-54C0-4215-A236-9F4AF677DE0C}"/>
                  </a:ext>
                </a:extLst>
              </p:cNvPr>
              <p:cNvSpPr/>
              <p:nvPr/>
            </p:nvSpPr>
            <p:spPr>
              <a:xfrm>
                <a:off x="1683831" y="6070967"/>
                <a:ext cx="2667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6669" h="95250">
                    <a:moveTo>
                      <a:pt x="12877" y="0"/>
                    </a:moveTo>
                    <a:lnTo>
                      <a:pt x="1333" y="18084"/>
                    </a:lnTo>
                    <a:lnTo>
                      <a:pt x="13182" y="18084"/>
                    </a:lnTo>
                    <a:lnTo>
                      <a:pt x="26263" y="5816"/>
                    </a:lnTo>
                    <a:lnTo>
                      <a:pt x="12877" y="0"/>
                    </a:lnTo>
                    <a:close/>
                  </a:path>
                  <a:path w="26669" h="95250">
                    <a:moveTo>
                      <a:pt x="15735" y="23710"/>
                    </a:moveTo>
                    <a:lnTo>
                      <a:pt x="0" y="23710"/>
                    </a:lnTo>
                    <a:lnTo>
                      <a:pt x="0" y="95237"/>
                    </a:lnTo>
                    <a:lnTo>
                      <a:pt x="15735" y="95237"/>
                    </a:lnTo>
                    <a:lnTo>
                      <a:pt x="15735" y="2371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object 25">
                <a:extLst>
                  <a:ext uri="{FF2B5EF4-FFF2-40B4-BE49-F238E27FC236}">
                    <a16:creationId xmlns:a16="http://schemas.microsoft.com/office/drawing/2014/main" xmlns="" id="{7881C703-B141-4947-920F-8A3C65A1D391}"/>
                  </a:ext>
                </a:extLst>
              </p:cNvPr>
              <p:cNvSpPr/>
              <p:nvPr/>
            </p:nvSpPr>
            <p:spPr>
              <a:xfrm>
                <a:off x="1711331" y="6094165"/>
                <a:ext cx="76200" cy="7239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72390">
                    <a:moveTo>
                      <a:pt x="45186" y="0"/>
                    </a:moveTo>
                    <a:lnTo>
                      <a:pt x="30670" y="0"/>
                    </a:lnTo>
                    <a:lnTo>
                      <a:pt x="0" y="72047"/>
                    </a:lnTo>
                    <a:lnTo>
                      <a:pt x="16052" y="72047"/>
                    </a:lnTo>
                    <a:lnTo>
                      <a:pt x="22605" y="55994"/>
                    </a:lnTo>
                    <a:lnTo>
                      <a:pt x="69013" y="55994"/>
                    </a:lnTo>
                    <a:lnTo>
                      <a:pt x="63101" y="42100"/>
                    </a:lnTo>
                    <a:lnTo>
                      <a:pt x="28219" y="42100"/>
                    </a:lnTo>
                    <a:lnTo>
                      <a:pt x="37718" y="18910"/>
                    </a:lnTo>
                    <a:lnTo>
                      <a:pt x="53233" y="18910"/>
                    </a:lnTo>
                    <a:lnTo>
                      <a:pt x="45186" y="0"/>
                    </a:lnTo>
                    <a:close/>
                  </a:path>
                  <a:path w="76200" h="72390">
                    <a:moveTo>
                      <a:pt x="69013" y="55994"/>
                    </a:moveTo>
                    <a:lnTo>
                      <a:pt x="52844" y="55994"/>
                    </a:lnTo>
                    <a:lnTo>
                      <a:pt x="59385" y="72047"/>
                    </a:lnTo>
                    <a:lnTo>
                      <a:pt x="75844" y="72047"/>
                    </a:lnTo>
                    <a:lnTo>
                      <a:pt x="69013" y="55994"/>
                    </a:lnTo>
                    <a:close/>
                  </a:path>
                  <a:path w="76200" h="72390">
                    <a:moveTo>
                      <a:pt x="53233" y="18910"/>
                    </a:moveTo>
                    <a:lnTo>
                      <a:pt x="37718" y="18910"/>
                    </a:lnTo>
                    <a:lnTo>
                      <a:pt x="47218" y="42100"/>
                    </a:lnTo>
                    <a:lnTo>
                      <a:pt x="63101" y="42100"/>
                    </a:lnTo>
                    <a:lnTo>
                      <a:pt x="53233" y="1891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object 26">
                <a:extLst>
                  <a:ext uri="{FF2B5EF4-FFF2-40B4-BE49-F238E27FC236}">
                    <a16:creationId xmlns:a16="http://schemas.microsoft.com/office/drawing/2014/main" xmlns="" id="{98F70725-7317-42BD-B6DE-D7F60949B339}"/>
                  </a:ext>
                </a:extLst>
              </p:cNvPr>
              <p:cNvSpPr/>
              <p:nvPr/>
            </p:nvSpPr>
            <p:spPr>
              <a:xfrm>
                <a:off x="1119489" y="6197210"/>
                <a:ext cx="134420" cy="7152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object 27">
                <a:extLst>
                  <a:ext uri="{FF2B5EF4-FFF2-40B4-BE49-F238E27FC236}">
                    <a16:creationId xmlns:a16="http://schemas.microsoft.com/office/drawing/2014/main" xmlns="" id="{AD6CA1DA-5537-48FA-A894-48D35F554C41}"/>
                  </a:ext>
                </a:extLst>
              </p:cNvPr>
              <p:cNvSpPr/>
              <p:nvPr/>
            </p:nvSpPr>
            <p:spPr>
              <a:xfrm>
                <a:off x="1295455" y="6195986"/>
                <a:ext cx="496209" cy="7397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" name="object 37">
              <a:extLst>
                <a:ext uri="{FF2B5EF4-FFF2-40B4-BE49-F238E27FC236}">
                  <a16:creationId xmlns:a16="http://schemas.microsoft.com/office/drawing/2014/main" xmlns="" id="{70D2ABD6-D188-4AA9-95C9-9E4BA1C2BB94}"/>
                </a:ext>
              </a:extLst>
            </p:cNvPr>
            <p:cNvSpPr txBox="1">
              <a:spLocks/>
            </p:cNvSpPr>
            <p:nvPr/>
          </p:nvSpPr>
          <p:spPr>
            <a:xfrm>
              <a:off x="4007555" y="6078516"/>
              <a:ext cx="7834882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>
                <a:defRPr/>
              </a:pPr>
              <a:r>
                <a:rPr lang="es-MX" sz="1600" b="1" spc="50" dirty="0">
                  <a:solidFill>
                    <a:prstClr val="white"/>
                  </a:solidFill>
                  <a:latin typeface="Gotham" panose="02000504050000020004" pitchFamily="2" charset="0"/>
                  <a:cs typeface="Arial"/>
                </a:rPr>
                <a:t>PROGRAMA IMAGINACIÓN EN MOVIMIENTO, </a:t>
              </a:r>
            </a:p>
            <a:p>
              <a:pPr algn="r" defTabSz="914400">
                <a:defRPr/>
              </a:pPr>
              <a:r>
                <a:rPr lang="es-MX" sz="1600" b="1" spc="50" dirty="0">
                  <a:solidFill>
                    <a:prstClr val="white"/>
                  </a:solidFill>
                  <a:latin typeface="Gotham" panose="02000504050000020004" pitchFamily="2" charset="0"/>
                  <a:cs typeface="Arial"/>
                </a:rPr>
                <a:t>EMPRESAS Y EMPRENDIMIENTOS CULTURALES</a:t>
              </a:r>
              <a:endParaRPr lang="es-MX" sz="1600" dirty="0">
                <a:solidFill>
                  <a:prstClr val="white"/>
                </a:solidFill>
                <a:latin typeface="Gotham" panose="02000504050000020004" pitchFamily="2" charset="0"/>
                <a:cs typeface="Arial"/>
              </a:endParaRPr>
            </a:p>
          </p:txBody>
        </p:sp>
      </p:grpSp>
      <p:sp>
        <p:nvSpPr>
          <p:cNvPr id="38" name="object 37">
            <a:extLst>
              <a:ext uri="{FF2B5EF4-FFF2-40B4-BE49-F238E27FC236}">
                <a16:creationId xmlns:a16="http://schemas.microsoft.com/office/drawing/2014/main" xmlns="" id="{70D2ABD6-D188-4AA9-95C9-9E4BA1C2BB94}"/>
              </a:ext>
            </a:extLst>
          </p:cNvPr>
          <p:cNvSpPr txBox="1">
            <a:spLocks/>
          </p:cNvSpPr>
          <p:nvPr/>
        </p:nvSpPr>
        <p:spPr>
          <a:xfrm>
            <a:off x="534188" y="104060"/>
            <a:ext cx="714428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s-MX" sz="1600" b="1" spc="50" dirty="0" smtClean="0">
                <a:solidFill>
                  <a:srgbClr val="024B42"/>
                </a:solidFill>
                <a:latin typeface="Gotham" panose="02000504050000020004" pitchFamily="2" charset="0"/>
                <a:cs typeface="Arial"/>
              </a:rPr>
              <a:t>Gestión para la difusión de empresas culturales</a:t>
            </a:r>
            <a:endParaRPr lang="es-MX" sz="1600" dirty="0">
              <a:solidFill>
                <a:srgbClr val="024B42"/>
              </a:solidFill>
              <a:latin typeface="Gotham" panose="02000504050000020004" pitchFamily="2" charset="0"/>
              <a:cs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3" y="486344"/>
            <a:ext cx="3780000" cy="504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54" y="486344"/>
            <a:ext cx="3890250" cy="504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65" y="486344"/>
            <a:ext cx="378056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51D55D5A-808A-4042-B13C-395A42CC8A4B}"/>
              </a:ext>
            </a:extLst>
          </p:cNvPr>
          <p:cNvGrpSpPr/>
          <p:nvPr/>
        </p:nvGrpSpPr>
        <p:grpSpPr>
          <a:xfrm>
            <a:off x="0" y="5820301"/>
            <a:ext cx="12192000" cy="1058344"/>
            <a:chOff x="0" y="5820301"/>
            <a:chExt cx="12192000" cy="1058344"/>
          </a:xfrm>
        </p:grpSpPr>
        <p:sp>
          <p:nvSpPr>
            <p:cNvPr id="6" name="object 2">
              <a:extLst>
                <a:ext uri="{FF2B5EF4-FFF2-40B4-BE49-F238E27FC236}">
                  <a16:creationId xmlns:a16="http://schemas.microsoft.com/office/drawing/2014/main" xmlns="" id="{952171B0-1D8A-4879-BB0B-B515C97F5E18}"/>
                </a:ext>
              </a:extLst>
            </p:cNvPr>
            <p:cNvSpPr/>
            <p:nvPr/>
          </p:nvSpPr>
          <p:spPr>
            <a:xfrm>
              <a:off x="0" y="5820301"/>
              <a:ext cx="12192000" cy="1058344"/>
            </a:xfrm>
            <a:custGeom>
              <a:avLst/>
              <a:gdLst/>
              <a:ahLst/>
              <a:cxnLst/>
              <a:rect l="l" t="t" r="r" b="b"/>
              <a:pathLst>
                <a:path w="10048875" h="914400">
                  <a:moveTo>
                    <a:pt x="0" y="914399"/>
                  </a:moveTo>
                  <a:lnTo>
                    <a:pt x="10048595" y="914399"/>
                  </a:lnTo>
                  <a:lnTo>
                    <a:pt x="10048595" y="0"/>
                  </a:lnTo>
                  <a:lnTo>
                    <a:pt x="0" y="0"/>
                  </a:lnTo>
                  <a:lnTo>
                    <a:pt x="0" y="914399"/>
                  </a:lnTo>
                  <a:close/>
                </a:path>
              </a:pathLst>
            </a:custGeom>
            <a:solidFill>
              <a:srgbClr val="024B42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xmlns="" id="{AB252613-D253-44C6-B956-5E4A93694AF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5267" y="5912402"/>
              <a:ext cx="2390129" cy="825459"/>
              <a:chOff x="295273" y="5912435"/>
              <a:chExt cx="1496391" cy="516791"/>
            </a:xfrm>
          </p:grpSpPr>
          <p:sp>
            <p:nvSpPr>
              <p:cNvPr id="9" name="object 3">
                <a:extLst>
                  <a:ext uri="{FF2B5EF4-FFF2-40B4-BE49-F238E27FC236}">
                    <a16:creationId xmlns:a16="http://schemas.microsoft.com/office/drawing/2014/main" xmlns="" id="{E6196466-9CFA-45C1-A7E8-457B3F790BEB}"/>
                  </a:ext>
                </a:extLst>
              </p:cNvPr>
              <p:cNvSpPr/>
              <p:nvPr/>
            </p:nvSpPr>
            <p:spPr>
              <a:xfrm>
                <a:off x="505332" y="6183091"/>
                <a:ext cx="2159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21590" h="11429">
                    <a:moveTo>
                      <a:pt x="21107" y="0"/>
                    </a:moveTo>
                    <a:lnTo>
                      <a:pt x="0" y="7480"/>
                    </a:lnTo>
                    <a:lnTo>
                      <a:pt x="63" y="8534"/>
                    </a:lnTo>
                    <a:lnTo>
                      <a:pt x="152" y="8915"/>
                    </a:lnTo>
                    <a:lnTo>
                      <a:pt x="368" y="9385"/>
                    </a:lnTo>
                    <a:lnTo>
                      <a:pt x="520" y="9779"/>
                    </a:lnTo>
                    <a:lnTo>
                      <a:pt x="698" y="10096"/>
                    </a:lnTo>
                    <a:lnTo>
                      <a:pt x="1625" y="11264"/>
                    </a:lnTo>
                    <a:lnTo>
                      <a:pt x="2895" y="11404"/>
                    </a:lnTo>
                    <a:lnTo>
                      <a:pt x="6591" y="10541"/>
                    </a:lnTo>
                    <a:lnTo>
                      <a:pt x="9131" y="9207"/>
                    </a:lnTo>
                    <a:lnTo>
                      <a:pt x="15049" y="5270"/>
                    </a:lnTo>
                    <a:lnTo>
                      <a:pt x="18287" y="2578"/>
                    </a:lnTo>
                    <a:lnTo>
                      <a:pt x="2110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object 4">
                <a:extLst>
                  <a:ext uri="{FF2B5EF4-FFF2-40B4-BE49-F238E27FC236}">
                    <a16:creationId xmlns:a16="http://schemas.microsoft.com/office/drawing/2014/main" xmlns="" id="{7F1DFD75-9C82-4A2E-90AA-2E0DEA85DB0C}"/>
                  </a:ext>
                </a:extLst>
              </p:cNvPr>
              <p:cNvSpPr/>
              <p:nvPr/>
            </p:nvSpPr>
            <p:spPr>
              <a:xfrm>
                <a:off x="421995" y="6203001"/>
                <a:ext cx="228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6984">
                    <a:moveTo>
                      <a:pt x="10731" y="0"/>
                    </a:moveTo>
                    <a:lnTo>
                      <a:pt x="4394" y="0"/>
                    </a:lnTo>
                    <a:lnTo>
                      <a:pt x="2895" y="215"/>
                    </a:lnTo>
                    <a:lnTo>
                      <a:pt x="952" y="990"/>
                    </a:lnTo>
                    <a:lnTo>
                      <a:pt x="368" y="1473"/>
                    </a:lnTo>
                    <a:lnTo>
                      <a:pt x="0" y="2463"/>
                    </a:lnTo>
                    <a:lnTo>
                      <a:pt x="15" y="4457"/>
                    </a:lnTo>
                    <a:lnTo>
                      <a:pt x="317" y="5626"/>
                    </a:lnTo>
                    <a:lnTo>
                      <a:pt x="1435" y="6261"/>
                    </a:lnTo>
                    <a:lnTo>
                      <a:pt x="5168" y="6972"/>
                    </a:lnTo>
                    <a:lnTo>
                      <a:pt x="8013" y="6781"/>
                    </a:lnTo>
                    <a:lnTo>
                      <a:pt x="14947" y="5626"/>
                    </a:lnTo>
                    <a:lnTo>
                      <a:pt x="19075" y="4457"/>
                    </a:lnTo>
                    <a:lnTo>
                      <a:pt x="22694" y="3251"/>
                    </a:lnTo>
                    <a:lnTo>
                      <a:pt x="16776" y="1358"/>
                    </a:lnTo>
                    <a:lnTo>
                      <a:pt x="1073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object 5">
                <a:extLst>
                  <a:ext uri="{FF2B5EF4-FFF2-40B4-BE49-F238E27FC236}">
                    <a16:creationId xmlns:a16="http://schemas.microsoft.com/office/drawing/2014/main" xmlns="" id="{936F354B-039A-4652-ACEF-5FB5EB246179}"/>
                  </a:ext>
                </a:extLst>
              </p:cNvPr>
              <p:cNvSpPr/>
              <p:nvPr/>
            </p:nvSpPr>
            <p:spPr>
              <a:xfrm>
                <a:off x="344262" y="6182786"/>
                <a:ext cx="2159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21590" h="11429">
                    <a:moveTo>
                      <a:pt x="0" y="0"/>
                    </a:moveTo>
                    <a:lnTo>
                      <a:pt x="18211" y="11417"/>
                    </a:lnTo>
                    <a:lnTo>
                      <a:pt x="19481" y="11277"/>
                    </a:lnTo>
                    <a:lnTo>
                      <a:pt x="21107" y="7493"/>
                    </a:lnTo>
                    <a:lnTo>
                      <a:pt x="20777" y="67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object 6">
                <a:extLst>
                  <a:ext uri="{FF2B5EF4-FFF2-40B4-BE49-F238E27FC236}">
                    <a16:creationId xmlns:a16="http://schemas.microsoft.com/office/drawing/2014/main" xmlns="" id="{D612186B-FAD8-4DE3-BE67-2C7769E66F87}"/>
                  </a:ext>
                </a:extLst>
              </p:cNvPr>
              <p:cNvSpPr/>
              <p:nvPr/>
            </p:nvSpPr>
            <p:spPr>
              <a:xfrm>
                <a:off x="317307" y="6014985"/>
                <a:ext cx="6985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22859">
                    <a:moveTo>
                      <a:pt x="3721" y="0"/>
                    </a:moveTo>
                    <a:lnTo>
                      <a:pt x="2527" y="3619"/>
                    </a:lnTo>
                    <a:lnTo>
                      <a:pt x="1358" y="7746"/>
                    </a:lnTo>
                    <a:lnTo>
                      <a:pt x="190" y="14681"/>
                    </a:lnTo>
                    <a:lnTo>
                      <a:pt x="0" y="17551"/>
                    </a:lnTo>
                    <a:lnTo>
                      <a:pt x="711" y="21297"/>
                    </a:lnTo>
                    <a:lnTo>
                      <a:pt x="1358" y="22402"/>
                    </a:lnTo>
                    <a:lnTo>
                      <a:pt x="2806" y="22771"/>
                    </a:lnTo>
                    <a:lnTo>
                      <a:pt x="3174" y="22796"/>
                    </a:lnTo>
                    <a:lnTo>
                      <a:pt x="3682" y="22771"/>
                    </a:lnTo>
                    <a:lnTo>
                      <a:pt x="4140" y="22771"/>
                    </a:lnTo>
                    <a:lnTo>
                      <a:pt x="4508" y="22707"/>
                    </a:lnTo>
                    <a:lnTo>
                      <a:pt x="5473" y="22351"/>
                    </a:lnTo>
                    <a:lnTo>
                      <a:pt x="5956" y="21767"/>
                    </a:lnTo>
                    <a:lnTo>
                      <a:pt x="6286" y="20916"/>
                    </a:lnTo>
                    <a:lnTo>
                      <a:pt x="6756" y="19811"/>
                    </a:lnTo>
                    <a:lnTo>
                      <a:pt x="6946" y="18300"/>
                    </a:lnTo>
                    <a:lnTo>
                      <a:pt x="6868" y="11595"/>
                    </a:lnTo>
                    <a:lnTo>
                      <a:pt x="5613" y="5918"/>
                    </a:lnTo>
                    <a:lnTo>
                      <a:pt x="372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object 7">
                <a:extLst>
                  <a:ext uri="{FF2B5EF4-FFF2-40B4-BE49-F238E27FC236}">
                    <a16:creationId xmlns:a16="http://schemas.microsoft.com/office/drawing/2014/main" xmlns="" id="{68657D6F-EF94-4051-871E-4B0129D7D414}"/>
                  </a:ext>
                </a:extLst>
              </p:cNvPr>
              <p:cNvSpPr/>
              <p:nvPr/>
            </p:nvSpPr>
            <p:spPr>
              <a:xfrm>
                <a:off x="295273" y="5912442"/>
                <a:ext cx="667576" cy="516784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object 8">
                <a:extLst>
                  <a:ext uri="{FF2B5EF4-FFF2-40B4-BE49-F238E27FC236}">
                    <a16:creationId xmlns:a16="http://schemas.microsoft.com/office/drawing/2014/main" xmlns="" id="{1681D646-E3FF-43E0-82F2-EEDD3DC66330}"/>
                  </a:ext>
                </a:extLst>
              </p:cNvPr>
              <p:cNvSpPr/>
              <p:nvPr/>
            </p:nvSpPr>
            <p:spPr>
              <a:xfrm>
                <a:off x="317307" y="6101579"/>
                <a:ext cx="6985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22859">
                    <a:moveTo>
                      <a:pt x="3721" y="0"/>
                    </a:moveTo>
                    <a:lnTo>
                      <a:pt x="2527" y="3619"/>
                    </a:lnTo>
                    <a:lnTo>
                      <a:pt x="1358" y="7759"/>
                    </a:lnTo>
                    <a:lnTo>
                      <a:pt x="190" y="14693"/>
                    </a:lnTo>
                    <a:lnTo>
                      <a:pt x="0" y="17564"/>
                    </a:lnTo>
                    <a:lnTo>
                      <a:pt x="711" y="21297"/>
                    </a:lnTo>
                    <a:lnTo>
                      <a:pt x="1358" y="22415"/>
                    </a:lnTo>
                    <a:lnTo>
                      <a:pt x="2806" y="22771"/>
                    </a:lnTo>
                    <a:lnTo>
                      <a:pt x="3174" y="22809"/>
                    </a:lnTo>
                    <a:lnTo>
                      <a:pt x="4213" y="22771"/>
                    </a:lnTo>
                    <a:lnTo>
                      <a:pt x="6946" y="18313"/>
                    </a:lnTo>
                    <a:lnTo>
                      <a:pt x="6865" y="11595"/>
                    </a:lnTo>
                    <a:lnTo>
                      <a:pt x="5613" y="5930"/>
                    </a:lnTo>
                    <a:lnTo>
                      <a:pt x="372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bject 9">
                <a:extLst>
                  <a:ext uri="{FF2B5EF4-FFF2-40B4-BE49-F238E27FC236}">
                    <a16:creationId xmlns:a16="http://schemas.microsoft.com/office/drawing/2014/main" xmlns="" id="{6D1DEE18-13FA-49AC-9A88-D1C3678F155B}"/>
                  </a:ext>
                </a:extLst>
              </p:cNvPr>
              <p:cNvSpPr/>
              <p:nvPr/>
            </p:nvSpPr>
            <p:spPr>
              <a:xfrm>
                <a:off x="496572" y="5949804"/>
                <a:ext cx="228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6984">
                    <a:moveTo>
                      <a:pt x="18313" y="0"/>
                    </a:moveTo>
                    <a:lnTo>
                      <a:pt x="11963" y="0"/>
                    </a:lnTo>
                    <a:lnTo>
                      <a:pt x="5918" y="1358"/>
                    </a:lnTo>
                    <a:lnTo>
                      <a:pt x="0" y="3238"/>
                    </a:lnTo>
                    <a:lnTo>
                      <a:pt x="3606" y="4445"/>
                    </a:lnTo>
                    <a:lnTo>
                      <a:pt x="7759" y="5613"/>
                    </a:lnTo>
                    <a:lnTo>
                      <a:pt x="14668" y="6794"/>
                    </a:lnTo>
                    <a:lnTo>
                      <a:pt x="17526" y="6972"/>
                    </a:lnTo>
                    <a:lnTo>
                      <a:pt x="21272" y="6261"/>
                    </a:lnTo>
                    <a:lnTo>
                      <a:pt x="22390" y="5613"/>
                    </a:lnTo>
                    <a:lnTo>
                      <a:pt x="22677" y="4445"/>
                    </a:lnTo>
                    <a:lnTo>
                      <a:pt x="22694" y="2451"/>
                    </a:lnTo>
                    <a:lnTo>
                      <a:pt x="22326" y="1485"/>
                    </a:lnTo>
                    <a:lnTo>
                      <a:pt x="21742" y="990"/>
                    </a:lnTo>
                    <a:lnTo>
                      <a:pt x="19799" y="203"/>
                    </a:lnTo>
                    <a:lnTo>
                      <a:pt x="18313" y="0"/>
                    </a:lnTo>
                    <a:close/>
                  </a:path>
                  <a:path w="22859" h="6984">
                    <a:moveTo>
                      <a:pt x="20916" y="647"/>
                    </a:move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object 10">
                <a:extLst>
                  <a:ext uri="{FF2B5EF4-FFF2-40B4-BE49-F238E27FC236}">
                    <a16:creationId xmlns:a16="http://schemas.microsoft.com/office/drawing/2014/main" xmlns="" id="{AFD89BF6-AF1D-42E0-AF09-E924DCC414D7}"/>
                  </a:ext>
                </a:extLst>
              </p:cNvPr>
              <p:cNvSpPr/>
              <p:nvPr/>
            </p:nvSpPr>
            <p:spPr>
              <a:xfrm>
                <a:off x="355446" y="5949804"/>
                <a:ext cx="228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6984">
                    <a:moveTo>
                      <a:pt x="18313" y="0"/>
                    </a:moveTo>
                    <a:lnTo>
                      <a:pt x="11963" y="0"/>
                    </a:lnTo>
                    <a:lnTo>
                      <a:pt x="5918" y="1358"/>
                    </a:lnTo>
                    <a:lnTo>
                      <a:pt x="0" y="3238"/>
                    </a:lnTo>
                    <a:lnTo>
                      <a:pt x="3606" y="4445"/>
                    </a:lnTo>
                    <a:lnTo>
                      <a:pt x="7759" y="5613"/>
                    </a:lnTo>
                    <a:lnTo>
                      <a:pt x="14681" y="6794"/>
                    </a:lnTo>
                    <a:lnTo>
                      <a:pt x="17538" y="6972"/>
                    </a:lnTo>
                    <a:lnTo>
                      <a:pt x="21272" y="6261"/>
                    </a:lnTo>
                    <a:lnTo>
                      <a:pt x="22390" y="5613"/>
                    </a:lnTo>
                    <a:lnTo>
                      <a:pt x="22677" y="4445"/>
                    </a:lnTo>
                    <a:lnTo>
                      <a:pt x="22593" y="2133"/>
                    </a:lnTo>
                    <a:lnTo>
                      <a:pt x="22326" y="1485"/>
                    </a:lnTo>
                    <a:lnTo>
                      <a:pt x="21742" y="990"/>
                    </a:lnTo>
                    <a:lnTo>
                      <a:pt x="19811" y="203"/>
                    </a:lnTo>
                    <a:lnTo>
                      <a:pt x="18313" y="0"/>
                    </a:lnTo>
                    <a:close/>
                  </a:path>
                  <a:path w="22859" h="6984">
                    <a:moveTo>
                      <a:pt x="20916" y="647"/>
                    </a:move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object 11">
                <a:extLst>
                  <a:ext uri="{FF2B5EF4-FFF2-40B4-BE49-F238E27FC236}">
                    <a16:creationId xmlns:a16="http://schemas.microsoft.com/office/drawing/2014/main" xmlns="" id="{53FA2877-72A5-46D8-969D-6C6ECEBA228C}"/>
                  </a:ext>
                </a:extLst>
              </p:cNvPr>
              <p:cNvSpPr/>
              <p:nvPr/>
            </p:nvSpPr>
            <p:spPr>
              <a:xfrm>
                <a:off x="546242" y="6014985"/>
                <a:ext cx="6985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22859">
                    <a:moveTo>
                      <a:pt x="3721" y="0"/>
                    </a:moveTo>
                    <a:lnTo>
                      <a:pt x="2527" y="3619"/>
                    </a:lnTo>
                    <a:lnTo>
                      <a:pt x="1358" y="7746"/>
                    </a:lnTo>
                    <a:lnTo>
                      <a:pt x="190" y="14681"/>
                    </a:lnTo>
                    <a:lnTo>
                      <a:pt x="0" y="17538"/>
                    </a:lnTo>
                    <a:lnTo>
                      <a:pt x="723" y="21285"/>
                    </a:lnTo>
                    <a:lnTo>
                      <a:pt x="1371" y="22402"/>
                    </a:lnTo>
                    <a:lnTo>
                      <a:pt x="2806" y="22771"/>
                    </a:lnTo>
                    <a:lnTo>
                      <a:pt x="3174" y="22796"/>
                    </a:lnTo>
                    <a:lnTo>
                      <a:pt x="3682" y="22771"/>
                    </a:lnTo>
                    <a:lnTo>
                      <a:pt x="4140" y="22771"/>
                    </a:lnTo>
                    <a:lnTo>
                      <a:pt x="4508" y="22707"/>
                    </a:lnTo>
                    <a:lnTo>
                      <a:pt x="5473" y="22351"/>
                    </a:lnTo>
                    <a:lnTo>
                      <a:pt x="5956" y="21767"/>
                    </a:lnTo>
                    <a:lnTo>
                      <a:pt x="6286" y="20916"/>
                    </a:lnTo>
                    <a:lnTo>
                      <a:pt x="6756" y="19811"/>
                    </a:lnTo>
                    <a:lnTo>
                      <a:pt x="6946" y="18300"/>
                    </a:lnTo>
                    <a:lnTo>
                      <a:pt x="6868" y="11595"/>
                    </a:lnTo>
                    <a:lnTo>
                      <a:pt x="5613" y="5918"/>
                    </a:lnTo>
                    <a:lnTo>
                      <a:pt x="372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xmlns="" id="{85425291-2B90-46EA-98CA-8D2BB620FFD2}"/>
                  </a:ext>
                </a:extLst>
              </p:cNvPr>
              <p:cNvSpPr/>
              <p:nvPr/>
            </p:nvSpPr>
            <p:spPr>
              <a:xfrm>
                <a:off x="426016" y="5949804"/>
                <a:ext cx="228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6984">
                    <a:moveTo>
                      <a:pt x="18300" y="0"/>
                    </a:moveTo>
                    <a:lnTo>
                      <a:pt x="11963" y="0"/>
                    </a:lnTo>
                    <a:lnTo>
                      <a:pt x="5918" y="1358"/>
                    </a:lnTo>
                    <a:lnTo>
                      <a:pt x="0" y="3238"/>
                    </a:lnTo>
                    <a:lnTo>
                      <a:pt x="3606" y="4445"/>
                    </a:lnTo>
                    <a:lnTo>
                      <a:pt x="7747" y="5613"/>
                    </a:lnTo>
                    <a:lnTo>
                      <a:pt x="14668" y="6794"/>
                    </a:lnTo>
                    <a:lnTo>
                      <a:pt x="17526" y="6972"/>
                    </a:lnTo>
                    <a:lnTo>
                      <a:pt x="21259" y="6261"/>
                    </a:lnTo>
                    <a:lnTo>
                      <a:pt x="22377" y="5613"/>
                    </a:lnTo>
                    <a:lnTo>
                      <a:pt x="22674" y="4445"/>
                    </a:lnTo>
                    <a:lnTo>
                      <a:pt x="22682" y="2451"/>
                    </a:lnTo>
                    <a:lnTo>
                      <a:pt x="22326" y="1485"/>
                    </a:lnTo>
                    <a:lnTo>
                      <a:pt x="21742" y="990"/>
                    </a:lnTo>
                    <a:lnTo>
                      <a:pt x="20947" y="660"/>
                    </a:lnTo>
                    <a:lnTo>
                      <a:pt x="19799" y="203"/>
                    </a:lnTo>
                    <a:lnTo>
                      <a:pt x="18300" y="0"/>
                    </a:lnTo>
                    <a:close/>
                  </a:path>
                  <a:path w="22859" h="6984">
                    <a:moveTo>
                      <a:pt x="20916" y="647"/>
                    </a:move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bject 13">
                <a:extLst>
                  <a:ext uri="{FF2B5EF4-FFF2-40B4-BE49-F238E27FC236}">
                    <a16:creationId xmlns:a16="http://schemas.microsoft.com/office/drawing/2014/main" xmlns="" id="{D3F514C9-94D3-43C2-B36D-8A6EB01608E3}"/>
                  </a:ext>
                </a:extLst>
              </p:cNvPr>
              <p:cNvSpPr/>
              <p:nvPr/>
            </p:nvSpPr>
            <p:spPr>
              <a:xfrm>
                <a:off x="303026" y="5936580"/>
                <a:ext cx="264795" cy="308610"/>
              </a:xfrm>
              <a:custGeom>
                <a:avLst/>
                <a:gdLst/>
                <a:ahLst/>
                <a:cxnLst/>
                <a:rect l="l" t="t" r="r" b="b"/>
                <a:pathLst>
                  <a:path w="264794" h="308609">
                    <a:moveTo>
                      <a:pt x="264642" y="0"/>
                    </a:moveTo>
                    <a:lnTo>
                      <a:pt x="0" y="0"/>
                    </a:lnTo>
                    <a:lnTo>
                      <a:pt x="0" y="199390"/>
                    </a:lnTo>
                    <a:lnTo>
                      <a:pt x="19342" y="250190"/>
                    </a:lnTo>
                    <a:lnTo>
                      <a:pt x="64495" y="274320"/>
                    </a:lnTo>
                    <a:lnTo>
                      <a:pt x="90724" y="281940"/>
                    </a:lnTo>
                    <a:lnTo>
                      <a:pt x="114477" y="289560"/>
                    </a:lnTo>
                    <a:lnTo>
                      <a:pt x="119910" y="293370"/>
                    </a:lnTo>
                    <a:lnTo>
                      <a:pt x="124604" y="298450"/>
                    </a:lnTo>
                    <a:lnTo>
                      <a:pt x="128695" y="303530"/>
                    </a:lnTo>
                    <a:lnTo>
                      <a:pt x="132321" y="308610"/>
                    </a:lnTo>
                    <a:lnTo>
                      <a:pt x="135943" y="303530"/>
                    </a:lnTo>
                    <a:lnTo>
                      <a:pt x="173918" y="281940"/>
                    </a:lnTo>
                    <a:lnTo>
                      <a:pt x="187032" y="278130"/>
                    </a:lnTo>
                    <a:lnTo>
                      <a:pt x="123888" y="278130"/>
                    </a:lnTo>
                    <a:lnTo>
                      <a:pt x="118021" y="276860"/>
                    </a:lnTo>
                    <a:lnTo>
                      <a:pt x="115709" y="275590"/>
                    </a:lnTo>
                    <a:lnTo>
                      <a:pt x="114808" y="271780"/>
                    </a:lnTo>
                    <a:lnTo>
                      <a:pt x="114744" y="270510"/>
                    </a:lnTo>
                    <a:lnTo>
                      <a:pt x="114744" y="269240"/>
                    </a:lnTo>
                    <a:lnTo>
                      <a:pt x="114909" y="267970"/>
                    </a:lnTo>
                    <a:lnTo>
                      <a:pt x="115900" y="265430"/>
                    </a:lnTo>
                    <a:lnTo>
                      <a:pt x="117284" y="264160"/>
                    </a:lnTo>
                    <a:lnTo>
                      <a:pt x="120827" y="262890"/>
                    </a:lnTo>
                    <a:lnTo>
                      <a:pt x="60083" y="262890"/>
                    </a:lnTo>
                    <a:lnTo>
                      <a:pt x="54279" y="261620"/>
                    </a:lnTo>
                    <a:lnTo>
                      <a:pt x="51308" y="260350"/>
                    </a:lnTo>
                    <a:lnTo>
                      <a:pt x="48323" y="257810"/>
                    </a:lnTo>
                    <a:lnTo>
                      <a:pt x="43002" y="254000"/>
                    </a:lnTo>
                    <a:lnTo>
                      <a:pt x="37541" y="248920"/>
                    </a:lnTo>
                    <a:lnTo>
                      <a:pt x="30403" y="241300"/>
                    </a:lnTo>
                    <a:lnTo>
                      <a:pt x="66971" y="241300"/>
                    </a:lnTo>
                    <a:lnTo>
                      <a:pt x="59307" y="237490"/>
                    </a:lnTo>
                    <a:lnTo>
                      <a:pt x="44629" y="224790"/>
                    </a:lnTo>
                    <a:lnTo>
                      <a:pt x="35788" y="210820"/>
                    </a:lnTo>
                    <a:lnTo>
                      <a:pt x="47396" y="210820"/>
                    </a:lnTo>
                    <a:lnTo>
                      <a:pt x="47393" y="205740"/>
                    </a:lnTo>
                    <a:lnTo>
                      <a:pt x="34404" y="205740"/>
                    </a:lnTo>
                    <a:lnTo>
                      <a:pt x="33375" y="203200"/>
                    </a:lnTo>
                    <a:lnTo>
                      <a:pt x="32854" y="199390"/>
                    </a:lnTo>
                    <a:lnTo>
                      <a:pt x="32854" y="193040"/>
                    </a:lnTo>
                    <a:lnTo>
                      <a:pt x="16433" y="193040"/>
                    </a:lnTo>
                    <a:lnTo>
                      <a:pt x="12814" y="191770"/>
                    </a:lnTo>
                    <a:lnTo>
                      <a:pt x="11239" y="189230"/>
                    </a:lnTo>
                    <a:lnTo>
                      <a:pt x="10109" y="182880"/>
                    </a:lnTo>
                    <a:lnTo>
                      <a:pt x="10299" y="180340"/>
                    </a:lnTo>
                    <a:lnTo>
                      <a:pt x="11963" y="170180"/>
                    </a:lnTo>
                    <a:lnTo>
                      <a:pt x="14325" y="162560"/>
                    </a:lnTo>
                    <a:lnTo>
                      <a:pt x="18084" y="153670"/>
                    </a:lnTo>
                    <a:lnTo>
                      <a:pt x="32854" y="153670"/>
                    </a:lnTo>
                    <a:lnTo>
                      <a:pt x="32854" y="105410"/>
                    </a:lnTo>
                    <a:lnTo>
                      <a:pt x="12814" y="105410"/>
                    </a:lnTo>
                    <a:lnTo>
                      <a:pt x="11239" y="102870"/>
                    </a:lnTo>
                    <a:lnTo>
                      <a:pt x="10109" y="96520"/>
                    </a:lnTo>
                    <a:lnTo>
                      <a:pt x="10299" y="93980"/>
                    </a:lnTo>
                    <a:lnTo>
                      <a:pt x="11963" y="83820"/>
                    </a:lnTo>
                    <a:lnTo>
                      <a:pt x="14325" y="76200"/>
                    </a:lnTo>
                    <a:lnTo>
                      <a:pt x="18084" y="67310"/>
                    </a:lnTo>
                    <a:lnTo>
                      <a:pt x="32854" y="67310"/>
                    </a:lnTo>
                    <a:lnTo>
                      <a:pt x="32854" y="33020"/>
                    </a:lnTo>
                    <a:lnTo>
                      <a:pt x="264642" y="33020"/>
                    </a:lnTo>
                    <a:lnTo>
                      <a:pt x="264642" y="25400"/>
                    </a:lnTo>
                    <a:lnTo>
                      <a:pt x="66852" y="25400"/>
                    </a:lnTo>
                    <a:lnTo>
                      <a:pt x="57035" y="22860"/>
                    </a:lnTo>
                    <a:lnTo>
                      <a:pt x="50012" y="20320"/>
                    </a:lnTo>
                    <a:lnTo>
                      <a:pt x="40538" y="16510"/>
                    </a:lnTo>
                    <a:lnTo>
                      <a:pt x="45542" y="15240"/>
                    </a:lnTo>
                    <a:lnTo>
                      <a:pt x="53390" y="12700"/>
                    </a:lnTo>
                    <a:lnTo>
                      <a:pt x="62433" y="10160"/>
                    </a:lnTo>
                    <a:lnTo>
                      <a:pt x="264642" y="10160"/>
                    </a:lnTo>
                    <a:lnTo>
                      <a:pt x="264642" y="0"/>
                    </a:lnTo>
                    <a:close/>
                  </a:path>
                  <a:path w="264794" h="308609">
                    <a:moveTo>
                      <a:pt x="250570" y="242570"/>
                    </a:moveTo>
                    <a:lnTo>
                      <a:pt x="234238" y="242570"/>
                    </a:lnTo>
                    <a:lnTo>
                      <a:pt x="230505" y="246380"/>
                    </a:lnTo>
                    <a:lnTo>
                      <a:pt x="227114" y="248920"/>
                    </a:lnTo>
                    <a:lnTo>
                      <a:pt x="221653" y="254000"/>
                    </a:lnTo>
                    <a:lnTo>
                      <a:pt x="213347" y="260350"/>
                    </a:lnTo>
                    <a:lnTo>
                      <a:pt x="210362" y="261620"/>
                    </a:lnTo>
                    <a:lnTo>
                      <a:pt x="204558" y="262890"/>
                    </a:lnTo>
                    <a:lnTo>
                      <a:pt x="131648" y="262890"/>
                    </a:lnTo>
                    <a:lnTo>
                      <a:pt x="140703" y="265430"/>
                    </a:lnTo>
                    <a:lnTo>
                      <a:pt x="153543" y="270510"/>
                    </a:lnTo>
                    <a:lnTo>
                      <a:pt x="148590" y="271780"/>
                    </a:lnTo>
                    <a:lnTo>
                      <a:pt x="144068" y="274320"/>
                    </a:lnTo>
                    <a:lnTo>
                      <a:pt x="137045" y="276860"/>
                    </a:lnTo>
                    <a:lnTo>
                      <a:pt x="127228" y="278130"/>
                    </a:lnTo>
                    <a:lnTo>
                      <a:pt x="187032" y="278130"/>
                    </a:lnTo>
                    <a:lnTo>
                      <a:pt x="200147" y="274320"/>
                    </a:lnTo>
                    <a:lnTo>
                      <a:pt x="225168" y="265430"/>
                    </a:lnTo>
                    <a:lnTo>
                      <a:pt x="245300" y="250190"/>
                    </a:lnTo>
                    <a:lnTo>
                      <a:pt x="250570" y="242570"/>
                    </a:lnTo>
                    <a:close/>
                  </a:path>
                  <a:path w="264794" h="308609">
                    <a:moveTo>
                      <a:pt x="199504" y="259080"/>
                    </a:moveTo>
                    <a:lnTo>
                      <a:pt x="65151" y="259080"/>
                    </a:lnTo>
                    <a:lnTo>
                      <a:pt x="62814" y="261620"/>
                    </a:lnTo>
                    <a:lnTo>
                      <a:pt x="60083" y="262890"/>
                    </a:lnTo>
                    <a:lnTo>
                      <a:pt x="201828" y="262890"/>
                    </a:lnTo>
                    <a:lnTo>
                      <a:pt x="199504" y="259080"/>
                    </a:lnTo>
                    <a:close/>
                  </a:path>
                  <a:path w="264794" h="308609">
                    <a:moveTo>
                      <a:pt x="66971" y="241300"/>
                    </a:moveTo>
                    <a:lnTo>
                      <a:pt x="30403" y="241300"/>
                    </a:lnTo>
                    <a:lnTo>
                      <a:pt x="44094" y="242570"/>
                    </a:lnTo>
                    <a:lnTo>
                      <a:pt x="53327" y="243840"/>
                    </a:lnTo>
                    <a:lnTo>
                      <a:pt x="66560" y="252730"/>
                    </a:lnTo>
                    <a:lnTo>
                      <a:pt x="66395" y="256540"/>
                    </a:lnTo>
                    <a:lnTo>
                      <a:pt x="66205" y="256540"/>
                    </a:lnTo>
                    <a:lnTo>
                      <a:pt x="65836" y="257810"/>
                    </a:lnTo>
                    <a:lnTo>
                      <a:pt x="65532" y="259080"/>
                    </a:lnTo>
                    <a:lnTo>
                      <a:pt x="199123" y="259080"/>
                    </a:lnTo>
                    <a:lnTo>
                      <a:pt x="198450" y="257810"/>
                    </a:lnTo>
                    <a:lnTo>
                      <a:pt x="198247" y="256540"/>
                    </a:lnTo>
                    <a:lnTo>
                      <a:pt x="198164" y="255270"/>
                    </a:lnTo>
                    <a:lnTo>
                      <a:pt x="124421" y="255270"/>
                    </a:lnTo>
                    <a:lnTo>
                      <a:pt x="116979" y="254000"/>
                    </a:lnTo>
                    <a:lnTo>
                      <a:pt x="109982" y="254000"/>
                    </a:lnTo>
                    <a:lnTo>
                      <a:pt x="110219" y="252730"/>
                    </a:lnTo>
                    <a:lnTo>
                      <a:pt x="105867" y="252730"/>
                    </a:lnTo>
                    <a:lnTo>
                      <a:pt x="79745" y="247650"/>
                    </a:lnTo>
                    <a:lnTo>
                      <a:pt x="66971" y="241300"/>
                    </a:lnTo>
                    <a:close/>
                  </a:path>
                  <a:path w="264794" h="308609">
                    <a:moveTo>
                      <a:pt x="221331" y="177800"/>
                    </a:moveTo>
                    <a:lnTo>
                      <a:pt x="217449" y="177800"/>
                    </a:lnTo>
                    <a:lnTo>
                      <a:pt x="217347" y="181610"/>
                    </a:lnTo>
                    <a:lnTo>
                      <a:pt x="217246" y="210820"/>
                    </a:lnTo>
                    <a:lnTo>
                      <a:pt x="228917" y="210820"/>
                    </a:lnTo>
                    <a:lnTo>
                      <a:pt x="219960" y="224790"/>
                    </a:lnTo>
                    <a:lnTo>
                      <a:pt x="204971" y="237490"/>
                    </a:lnTo>
                    <a:lnTo>
                      <a:pt x="184029" y="247650"/>
                    </a:lnTo>
                    <a:lnTo>
                      <a:pt x="157213" y="254000"/>
                    </a:lnTo>
                    <a:lnTo>
                      <a:pt x="146558" y="254000"/>
                    </a:lnTo>
                    <a:lnTo>
                      <a:pt x="139649" y="255270"/>
                    </a:lnTo>
                    <a:lnTo>
                      <a:pt x="198164" y="255270"/>
                    </a:lnTo>
                    <a:lnTo>
                      <a:pt x="198081" y="254000"/>
                    </a:lnTo>
                    <a:lnTo>
                      <a:pt x="198843" y="251460"/>
                    </a:lnTo>
                    <a:lnTo>
                      <a:pt x="201498" y="248920"/>
                    </a:lnTo>
                    <a:lnTo>
                      <a:pt x="203238" y="247650"/>
                    </a:lnTo>
                    <a:lnTo>
                      <a:pt x="211315" y="243840"/>
                    </a:lnTo>
                    <a:lnTo>
                      <a:pt x="220548" y="242570"/>
                    </a:lnTo>
                    <a:lnTo>
                      <a:pt x="250570" y="242570"/>
                    </a:lnTo>
                    <a:lnTo>
                      <a:pt x="255839" y="234950"/>
                    </a:lnTo>
                    <a:lnTo>
                      <a:pt x="261653" y="219710"/>
                    </a:lnTo>
                    <a:lnTo>
                      <a:pt x="264126" y="207010"/>
                    </a:lnTo>
                    <a:lnTo>
                      <a:pt x="264212" y="205740"/>
                    </a:lnTo>
                    <a:lnTo>
                      <a:pt x="221399" y="205740"/>
                    </a:lnTo>
                    <a:lnTo>
                      <a:pt x="221331" y="177800"/>
                    </a:lnTo>
                    <a:close/>
                  </a:path>
                  <a:path w="264794" h="308609">
                    <a:moveTo>
                      <a:pt x="161442" y="161290"/>
                    </a:moveTo>
                    <a:lnTo>
                      <a:pt x="157289" y="161290"/>
                    </a:lnTo>
                    <a:lnTo>
                      <a:pt x="157289" y="172720"/>
                    </a:lnTo>
                    <a:lnTo>
                      <a:pt x="155536" y="173990"/>
                    </a:lnTo>
                    <a:lnTo>
                      <a:pt x="154165" y="173990"/>
                    </a:lnTo>
                    <a:lnTo>
                      <a:pt x="151625" y="176530"/>
                    </a:lnTo>
                    <a:lnTo>
                      <a:pt x="150952" y="179070"/>
                    </a:lnTo>
                    <a:lnTo>
                      <a:pt x="150952" y="207010"/>
                    </a:lnTo>
                    <a:lnTo>
                      <a:pt x="145135" y="207010"/>
                    </a:lnTo>
                    <a:lnTo>
                      <a:pt x="153085" y="254000"/>
                    </a:lnTo>
                    <a:lnTo>
                      <a:pt x="157213" y="254000"/>
                    </a:lnTo>
                    <a:lnTo>
                      <a:pt x="150037" y="210820"/>
                    </a:lnTo>
                    <a:lnTo>
                      <a:pt x="155105" y="210820"/>
                    </a:lnTo>
                    <a:lnTo>
                      <a:pt x="155105" y="180340"/>
                    </a:lnTo>
                    <a:lnTo>
                      <a:pt x="155435" y="179070"/>
                    </a:lnTo>
                    <a:lnTo>
                      <a:pt x="156819" y="177800"/>
                    </a:lnTo>
                    <a:lnTo>
                      <a:pt x="157873" y="177800"/>
                    </a:lnTo>
                    <a:lnTo>
                      <a:pt x="161442" y="176530"/>
                    </a:lnTo>
                    <a:lnTo>
                      <a:pt x="161442" y="161290"/>
                    </a:lnTo>
                    <a:close/>
                  </a:path>
                  <a:path w="264794" h="308609">
                    <a:moveTo>
                      <a:pt x="161442" y="157480"/>
                    </a:moveTo>
                    <a:lnTo>
                      <a:pt x="102819" y="157480"/>
                    </a:lnTo>
                    <a:lnTo>
                      <a:pt x="102819" y="177800"/>
                    </a:lnTo>
                    <a:lnTo>
                      <a:pt x="107581" y="177800"/>
                    </a:lnTo>
                    <a:lnTo>
                      <a:pt x="109118" y="179070"/>
                    </a:lnTo>
                    <a:lnTo>
                      <a:pt x="109575" y="180340"/>
                    </a:lnTo>
                    <a:lnTo>
                      <a:pt x="109575" y="210820"/>
                    </a:lnTo>
                    <a:lnTo>
                      <a:pt x="113766" y="210820"/>
                    </a:lnTo>
                    <a:lnTo>
                      <a:pt x="105867" y="252730"/>
                    </a:lnTo>
                    <a:lnTo>
                      <a:pt x="110219" y="252730"/>
                    </a:lnTo>
                    <a:lnTo>
                      <a:pt x="118300" y="209550"/>
                    </a:lnTo>
                    <a:lnTo>
                      <a:pt x="118870" y="207010"/>
                    </a:lnTo>
                    <a:lnTo>
                      <a:pt x="113728" y="207010"/>
                    </a:lnTo>
                    <a:lnTo>
                      <a:pt x="113728" y="179070"/>
                    </a:lnTo>
                    <a:lnTo>
                      <a:pt x="112814" y="176530"/>
                    </a:lnTo>
                    <a:lnTo>
                      <a:pt x="110147" y="173990"/>
                    </a:lnTo>
                    <a:lnTo>
                      <a:pt x="108635" y="173990"/>
                    </a:lnTo>
                    <a:lnTo>
                      <a:pt x="106984" y="172720"/>
                    </a:lnTo>
                    <a:lnTo>
                      <a:pt x="106984" y="161290"/>
                    </a:lnTo>
                    <a:lnTo>
                      <a:pt x="161442" y="161290"/>
                    </a:lnTo>
                    <a:lnTo>
                      <a:pt x="161442" y="157480"/>
                    </a:lnTo>
                    <a:close/>
                  </a:path>
                  <a:path w="264794" h="308609">
                    <a:moveTo>
                      <a:pt x="69519" y="177800"/>
                    </a:moveTo>
                    <a:lnTo>
                      <a:pt x="65354" y="177800"/>
                    </a:lnTo>
                    <a:lnTo>
                      <a:pt x="65330" y="179070"/>
                    </a:lnTo>
                    <a:lnTo>
                      <a:pt x="65214" y="210820"/>
                    </a:lnTo>
                    <a:lnTo>
                      <a:pt x="90119" y="210820"/>
                    </a:lnTo>
                    <a:lnTo>
                      <a:pt x="90119" y="205740"/>
                    </a:lnTo>
                    <a:lnTo>
                      <a:pt x="69367" y="205740"/>
                    </a:lnTo>
                    <a:lnTo>
                      <a:pt x="69494" y="179070"/>
                    </a:lnTo>
                    <a:lnTo>
                      <a:pt x="69519" y="177800"/>
                    </a:lnTo>
                    <a:close/>
                  </a:path>
                  <a:path w="264794" h="308609">
                    <a:moveTo>
                      <a:pt x="264642" y="33020"/>
                    </a:moveTo>
                    <a:lnTo>
                      <a:pt x="231800" y="33020"/>
                    </a:lnTo>
                    <a:lnTo>
                      <a:pt x="231800" y="157480"/>
                    </a:lnTo>
                    <a:lnTo>
                      <a:pt x="168478" y="157480"/>
                    </a:lnTo>
                    <a:lnTo>
                      <a:pt x="168478" y="176530"/>
                    </a:lnTo>
                    <a:lnTo>
                      <a:pt x="172453" y="176530"/>
                    </a:lnTo>
                    <a:lnTo>
                      <a:pt x="173443" y="177800"/>
                    </a:lnTo>
                    <a:lnTo>
                      <a:pt x="174498" y="180340"/>
                    </a:lnTo>
                    <a:lnTo>
                      <a:pt x="174523" y="210820"/>
                    </a:lnTo>
                    <a:lnTo>
                      <a:pt x="199440" y="210820"/>
                    </a:lnTo>
                    <a:lnTo>
                      <a:pt x="199440" y="205740"/>
                    </a:lnTo>
                    <a:lnTo>
                      <a:pt x="178676" y="205740"/>
                    </a:lnTo>
                    <a:lnTo>
                      <a:pt x="178638" y="179070"/>
                    </a:lnTo>
                    <a:lnTo>
                      <a:pt x="176796" y="175260"/>
                    </a:lnTo>
                    <a:lnTo>
                      <a:pt x="175285" y="173990"/>
                    </a:lnTo>
                    <a:lnTo>
                      <a:pt x="172643" y="172720"/>
                    </a:lnTo>
                    <a:lnTo>
                      <a:pt x="172643" y="161290"/>
                    </a:lnTo>
                    <a:lnTo>
                      <a:pt x="243792" y="161290"/>
                    </a:lnTo>
                    <a:lnTo>
                      <a:pt x="247015" y="153670"/>
                    </a:lnTo>
                    <a:lnTo>
                      <a:pt x="264642" y="153670"/>
                    </a:lnTo>
                    <a:lnTo>
                      <a:pt x="264642" y="105410"/>
                    </a:lnTo>
                    <a:lnTo>
                      <a:pt x="241744" y="105410"/>
                    </a:lnTo>
                    <a:lnTo>
                      <a:pt x="240169" y="102870"/>
                    </a:lnTo>
                    <a:lnTo>
                      <a:pt x="239039" y="96520"/>
                    </a:lnTo>
                    <a:lnTo>
                      <a:pt x="239242" y="93980"/>
                    </a:lnTo>
                    <a:lnTo>
                      <a:pt x="240906" y="83820"/>
                    </a:lnTo>
                    <a:lnTo>
                      <a:pt x="243255" y="76200"/>
                    </a:lnTo>
                    <a:lnTo>
                      <a:pt x="247015" y="67310"/>
                    </a:lnTo>
                    <a:lnTo>
                      <a:pt x="264642" y="67310"/>
                    </a:lnTo>
                    <a:lnTo>
                      <a:pt x="264642" y="33020"/>
                    </a:lnTo>
                    <a:close/>
                  </a:path>
                  <a:path w="264794" h="308609">
                    <a:moveTo>
                      <a:pt x="144005" y="172720"/>
                    </a:moveTo>
                    <a:lnTo>
                      <a:pt x="120967" y="172720"/>
                    </a:lnTo>
                    <a:lnTo>
                      <a:pt x="120662" y="175260"/>
                    </a:lnTo>
                    <a:lnTo>
                      <a:pt x="114630" y="207010"/>
                    </a:lnTo>
                    <a:lnTo>
                      <a:pt x="118870" y="207010"/>
                    </a:lnTo>
                    <a:lnTo>
                      <a:pt x="124409" y="177800"/>
                    </a:lnTo>
                    <a:lnTo>
                      <a:pt x="144808" y="177800"/>
                    </a:lnTo>
                    <a:lnTo>
                      <a:pt x="144005" y="172720"/>
                    </a:lnTo>
                    <a:close/>
                  </a:path>
                  <a:path w="264794" h="308609">
                    <a:moveTo>
                      <a:pt x="144808" y="177800"/>
                    </a:moveTo>
                    <a:lnTo>
                      <a:pt x="140474" y="177800"/>
                    </a:lnTo>
                    <a:lnTo>
                      <a:pt x="145224" y="207010"/>
                    </a:lnTo>
                    <a:lnTo>
                      <a:pt x="149428" y="207010"/>
                    </a:lnTo>
                    <a:lnTo>
                      <a:pt x="144808" y="177800"/>
                    </a:lnTo>
                    <a:close/>
                  </a:path>
                  <a:path w="264794" h="308609">
                    <a:moveTo>
                      <a:pt x="69596" y="173990"/>
                    </a:moveTo>
                    <a:lnTo>
                      <a:pt x="43357" y="173990"/>
                    </a:lnTo>
                    <a:lnTo>
                      <a:pt x="43243" y="205740"/>
                    </a:lnTo>
                    <a:lnTo>
                      <a:pt x="47393" y="205740"/>
                    </a:lnTo>
                    <a:lnTo>
                      <a:pt x="47294" y="181610"/>
                    </a:lnTo>
                    <a:lnTo>
                      <a:pt x="47205" y="177800"/>
                    </a:lnTo>
                    <a:lnTo>
                      <a:pt x="69519" y="177800"/>
                    </a:lnTo>
                    <a:lnTo>
                      <a:pt x="69596" y="173990"/>
                    </a:lnTo>
                    <a:close/>
                  </a:path>
                  <a:path w="264794" h="308609">
                    <a:moveTo>
                      <a:pt x="96164" y="161290"/>
                    </a:moveTo>
                    <a:lnTo>
                      <a:pt x="92011" y="161290"/>
                    </a:lnTo>
                    <a:lnTo>
                      <a:pt x="92011" y="172720"/>
                    </a:lnTo>
                    <a:lnTo>
                      <a:pt x="89369" y="173990"/>
                    </a:lnTo>
                    <a:lnTo>
                      <a:pt x="87858" y="175260"/>
                    </a:lnTo>
                    <a:lnTo>
                      <a:pt x="86004" y="179070"/>
                    </a:lnTo>
                    <a:lnTo>
                      <a:pt x="85966" y="205740"/>
                    </a:lnTo>
                    <a:lnTo>
                      <a:pt x="90119" y="205740"/>
                    </a:lnTo>
                    <a:lnTo>
                      <a:pt x="90144" y="180340"/>
                    </a:lnTo>
                    <a:lnTo>
                      <a:pt x="91198" y="177800"/>
                    </a:lnTo>
                    <a:lnTo>
                      <a:pt x="92202" y="176530"/>
                    </a:lnTo>
                    <a:lnTo>
                      <a:pt x="96164" y="176530"/>
                    </a:lnTo>
                    <a:lnTo>
                      <a:pt x="96164" y="161290"/>
                    </a:lnTo>
                    <a:close/>
                  </a:path>
                  <a:path w="264794" h="308609">
                    <a:moveTo>
                      <a:pt x="221297" y="173990"/>
                    </a:moveTo>
                    <a:lnTo>
                      <a:pt x="195046" y="173990"/>
                    </a:lnTo>
                    <a:lnTo>
                      <a:pt x="195180" y="180340"/>
                    </a:lnTo>
                    <a:lnTo>
                      <a:pt x="195287" y="205740"/>
                    </a:lnTo>
                    <a:lnTo>
                      <a:pt x="199440" y="205740"/>
                    </a:lnTo>
                    <a:lnTo>
                      <a:pt x="199313" y="179070"/>
                    </a:lnTo>
                    <a:lnTo>
                      <a:pt x="199288" y="177800"/>
                    </a:lnTo>
                    <a:lnTo>
                      <a:pt x="221331" y="177800"/>
                    </a:lnTo>
                    <a:lnTo>
                      <a:pt x="221297" y="173990"/>
                    </a:lnTo>
                    <a:close/>
                  </a:path>
                  <a:path w="264794" h="308609">
                    <a:moveTo>
                      <a:pt x="243792" y="161290"/>
                    </a:moveTo>
                    <a:lnTo>
                      <a:pt x="231800" y="161290"/>
                    </a:lnTo>
                    <a:lnTo>
                      <a:pt x="231800" y="199390"/>
                    </a:lnTo>
                    <a:lnTo>
                      <a:pt x="231279" y="203200"/>
                    </a:lnTo>
                    <a:lnTo>
                      <a:pt x="230289" y="205740"/>
                    </a:lnTo>
                    <a:lnTo>
                      <a:pt x="264212" y="205740"/>
                    </a:lnTo>
                    <a:lnTo>
                      <a:pt x="264642" y="199390"/>
                    </a:lnTo>
                    <a:lnTo>
                      <a:pt x="264642" y="193040"/>
                    </a:lnTo>
                    <a:lnTo>
                      <a:pt x="245364" y="193040"/>
                    </a:lnTo>
                    <a:lnTo>
                      <a:pt x="241744" y="191770"/>
                    </a:lnTo>
                    <a:lnTo>
                      <a:pt x="240169" y="189230"/>
                    </a:lnTo>
                    <a:lnTo>
                      <a:pt x="239039" y="182880"/>
                    </a:lnTo>
                    <a:lnTo>
                      <a:pt x="239242" y="180340"/>
                    </a:lnTo>
                    <a:lnTo>
                      <a:pt x="240906" y="170180"/>
                    </a:lnTo>
                    <a:lnTo>
                      <a:pt x="243255" y="162560"/>
                    </a:lnTo>
                    <a:lnTo>
                      <a:pt x="243792" y="161290"/>
                    </a:lnTo>
                    <a:close/>
                  </a:path>
                  <a:path w="264794" h="308609">
                    <a:moveTo>
                      <a:pt x="32854" y="153670"/>
                    </a:moveTo>
                    <a:lnTo>
                      <a:pt x="18084" y="153670"/>
                    </a:lnTo>
                    <a:lnTo>
                      <a:pt x="22948" y="166370"/>
                    </a:lnTo>
                    <a:lnTo>
                      <a:pt x="25387" y="175260"/>
                    </a:lnTo>
                    <a:lnTo>
                      <a:pt x="25387" y="184150"/>
                    </a:lnTo>
                    <a:lnTo>
                      <a:pt x="25095" y="186690"/>
                    </a:lnTo>
                    <a:lnTo>
                      <a:pt x="24434" y="187960"/>
                    </a:lnTo>
                    <a:lnTo>
                      <a:pt x="23647" y="190500"/>
                    </a:lnTo>
                    <a:lnTo>
                      <a:pt x="22390" y="191770"/>
                    </a:lnTo>
                    <a:lnTo>
                      <a:pt x="19761" y="191770"/>
                    </a:lnTo>
                    <a:lnTo>
                      <a:pt x="18910" y="193040"/>
                    </a:lnTo>
                    <a:lnTo>
                      <a:pt x="32854" y="193040"/>
                    </a:lnTo>
                    <a:lnTo>
                      <a:pt x="32854" y="161290"/>
                    </a:lnTo>
                    <a:lnTo>
                      <a:pt x="96164" y="161290"/>
                    </a:lnTo>
                    <a:lnTo>
                      <a:pt x="96164" y="157480"/>
                    </a:lnTo>
                    <a:lnTo>
                      <a:pt x="32854" y="157480"/>
                    </a:lnTo>
                    <a:lnTo>
                      <a:pt x="32854" y="153670"/>
                    </a:lnTo>
                    <a:close/>
                  </a:path>
                  <a:path w="264794" h="308609">
                    <a:moveTo>
                      <a:pt x="264642" y="153670"/>
                    </a:moveTo>
                    <a:lnTo>
                      <a:pt x="247015" y="153670"/>
                    </a:lnTo>
                    <a:lnTo>
                      <a:pt x="251891" y="166370"/>
                    </a:lnTo>
                    <a:lnTo>
                      <a:pt x="254330" y="175260"/>
                    </a:lnTo>
                    <a:lnTo>
                      <a:pt x="254330" y="184150"/>
                    </a:lnTo>
                    <a:lnTo>
                      <a:pt x="254038" y="186690"/>
                    </a:lnTo>
                    <a:lnTo>
                      <a:pt x="253365" y="187960"/>
                    </a:lnTo>
                    <a:lnTo>
                      <a:pt x="252577" y="190500"/>
                    </a:lnTo>
                    <a:lnTo>
                      <a:pt x="251320" y="191770"/>
                    </a:lnTo>
                    <a:lnTo>
                      <a:pt x="248704" y="191770"/>
                    </a:lnTo>
                    <a:lnTo>
                      <a:pt x="247840" y="193040"/>
                    </a:lnTo>
                    <a:lnTo>
                      <a:pt x="264642" y="193040"/>
                    </a:lnTo>
                    <a:lnTo>
                      <a:pt x="264642" y="153670"/>
                    </a:lnTo>
                    <a:close/>
                  </a:path>
                  <a:path w="264794" h="308609">
                    <a:moveTo>
                      <a:pt x="76987" y="161290"/>
                    </a:moveTo>
                    <a:lnTo>
                      <a:pt x="75006" y="161290"/>
                    </a:lnTo>
                    <a:lnTo>
                      <a:pt x="75107" y="162560"/>
                    </a:lnTo>
                    <a:lnTo>
                      <a:pt x="76987" y="161290"/>
                    </a:lnTo>
                    <a:close/>
                  </a:path>
                  <a:path w="264794" h="308609">
                    <a:moveTo>
                      <a:pt x="189636" y="161290"/>
                    </a:moveTo>
                    <a:lnTo>
                      <a:pt x="187667" y="161290"/>
                    </a:lnTo>
                    <a:lnTo>
                      <a:pt x="189547" y="162560"/>
                    </a:lnTo>
                    <a:lnTo>
                      <a:pt x="189636" y="161290"/>
                    </a:lnTo>
                    <a:close/>
                  </a:path>
                  <a:path w="264794" h="308609">
                    <a:moveTo>
                      <a:pt x="57429" y="102870"/>
                    </a:moveTo>
                    <a:lnTo>
                      <a:pt x="46951" y="102870"/>
                    </a:lnTo>
                    <a:lnTo>
                      <a:pt x="45669" y="104140"/>
                    </a:lnTo>
                    <a:lnTo>
                      <a:pt x="45669" y="107950"/>
                    </a:lnTo>
                    <a:lnTo>
                      <a:pt x="47104" y="115570"/>
                    </a:lnTo>
                    <a:lnTo>
                      <a:pt x="46355" y="116840"/>
                    </a:lnTo>
                    <a:lnTo>
                      <a:pt x="46177" y="118110"/>
                    </a:lnTo>
                    <a:lnTo>
                      <a:pt x="43535" y="124460"/>
                    </a:lnTo>
                    <a:lnTo>
                      <a:pt x="46837" y="128270"/>
                    </a:lnTo>
                    <a:lnTo>
                      <a:pt x="53238" y="132080"/>
                    </a:lnTo>
                    <a:lnTo>
                      <a:pt x="54660" y="132080"/>
                    </a:lnTo>
                    <a:lnTo>
                      <a:pt x="54597" y="133350"/>
                    </a:lnTo>
                    <a:lnTo>
                      <a:pt x="53924" y="133350"/>
                    </a:lnTo>
                    <a:lnTo>
                      <a:pt x="48704" y="135890"/>
                    </a:lnTo>
                    <a:lnTo>
                      <a:pt x="45923" y="137160"/>
                    </a:lnTo>
                    <a:lnTo>
                      <a:pt x="42049" y="139700"/>
                    </a:lnTo>
                    <a:lnTo>
                      <a:pt x="47942" y="157480"/>
                    </a:lnTo>
                    <a:lnTo>
                      <a:pt x="52171" y="157480"/>
                    </a:lnTo>
                    <a:lnTo>
                      <a:pt x="52044" y="156210"/>
                    </a:lnTo>
                    <a:lnTo>
                      <a:pt x="47002" y="140970"/>
                    </a:lnTo>
                    <a:lnTo>
                      <a:pt x="48196" y="140970"/>
                    </a:lnTo>
                    <a:lnTo>
                      <a:pt x="50761" y="139700"/>
                    </a:lnTo>
                    <a:lnTo>
                      <a:pt x="57099" y="135890"/>
                    </a:lnTo>
                    <a:lnTo>
                      <a:pt x="58585" y="134620"/>
                    </a:lnTo>
                    <a:lnTo>
                      <a:pt x="58940" y="130810"/>
                    </a:lnTo>
                    <a:lnTo>
                      <a:pt x="52489" y="127000"/>
                    </a:lnTo>
                    <a:lnTo>
                      <a:pt x="51536" y="125730"/>
                    </a:lnTo>
                    <a:lnTo>
                      <a:pt x="49606" y="124460"/>
                    </a:lnTo>
                    <a:lnTo>
                      <a:pt x="48399" y="123190"/>
                    </a:lnTo>
                    <a:lnTo>
                      <a:pt x="50380" y="118110"/>
                    </a:lnTo>
                    <a:lnTo>
                      <a:pt x="51409" y="115570"/>
                    </a:lnTo>
                    <a:lnTo>
                      <a:pt x="50025" y="109220"/>
                    </a:lnTo>
                    <a:lnTo>
                      <a:pt x="49834" y="107950"/>
                    </a:lnTo>
                    <a:lnTo>
                      <a:pt x="49834" y="106680"/>
                    </a:lnTo>
                    <a:lnTo>
                      <a:pt x="59004" y="106680"/>
                    </a:lnTo>
                    <a:lnTo>
                      <a:pt x="59004" y="105410"/>
                    </a:lnTo>
                    <a:lnTo>
                      <a:pt x="57429" y="102870"/>
                    </a:lnTo>
                    <a:close/>
                  </a:path>
                  <a:path w="264794" h="308609">
                    <a:moveTo>
                      <a:pt x="69672" y="149860"/>
                    </a:moveTo>
                    <a:lnTo>
                      <a:pt x="65125" y="149860"/>
                    </a:lnTo>
                    <a:lnTo>
                      <a:pt x="65786" y="151130"/>
                    </a:lnTo>
                    <a:lnTo>
                      <a:pt x="65976" y="151130"/>
                    </a:lnTo>
                    <a:lnTo>
                      <a:pt x="66154" y="152400"/>
                    </a:lnTo>
                    <a:lnTo>
                      <a:pt x="66154" y="153670"/>
                    </a:lnTo>
                    <a:lnTo>
                      <a:pt x="64681" y="153670"/>
                    </a:lnTo>
                    <a:lnTo>
                      <a:pt x="61480" y="154940"/>
                    </a:lnTo>
                    <a:lnTo>
                      <a:pt x="58127" y="154940"/>
                    </a:lnTo>
                    <a:lnTo>
                      <a:pt x="53416" y="156210"/>
                    </a:lnTo>
                    <a:lnTo>
                      <a:pt x="52171" y="157480"/>
                    </a:lnTo>
                    <a:lnTo>
                      <a:pt x="69011" y="157480"/>
                    </a:lnTo>
                    <a:lnTo>
                      <a:pt x="69761" y="156210"/>
                    </a:lnTo>
                    <a:lnTo>
                      <a:pt x="70332" y="153670"/>
                    </a:lnTo>
                    <a:lnTo>
                      <a:pt x="70332" y="152400"/>
                    </a:lnTo>
                    <a:lnTo>
                      <a:pt x="69672" y="149860"/>
                    </a:lnTo>
                    <a:close/>
                  </a:path>
                  <a:path w="264794" h="308609">
                    <a:moveTo>
                      <a:pt x="79449" y="130810"/>
                    </a:moveTo>
                    <a:lnTo>
                      <a:pt x="74129" y="130810"/>
                    </a:lnTo>
                    <a:lnTo>
                      <a:pt x="77749" y="134620"/>
                    </a:lnTo>
                    <a:lnTo>
                      <a:pt x="78422" y="135890"/>
                    </a:lnTo>
                    <a:lnTo>
                      <a:pt x="77546" y="135890"/>
                    </a:lnTo>
                    <a:lnTo>
                      <a:pt x="73152" y="138430"/>
                    </a:lnTo>
                    <a:lnTo>
                      <a:pt x="70675" y="140970"/>
                    </a:lnTo>
                    <a:lnTo>
                      <a:pt x="70967" y="142240"/>
                    </a:lnTo>
                    <a:lnTo>
                      <a:pt x="74155" y="157480"/>
                    </a:lnTo>
                    <a:lnTo>
                      <a:pt x="78295" y="157480"/>
                    </a:lnTo>
                    <a:lnTo>
                      <a:pt x="75311" y="142240"/>
                    </a:lnTo>
                    <a:lnTo>
                      <a:pt x="76022" y="142240"/>
                    </a:lnTo>
                    <a:lnTo>
                      <a:pt x="80048" y="139700"/>
                    </a:lnTo>
                    <a:lnTo>
                      <a:pt x="83591" y="135890"/>
                    </a:lnTo>
                    <a:lnTo>
                      <a:pt x="82981" y="134620"/>
                    </a:lnTo>
                    <a:lnTo>
                      <a:pt x="79449" y="130810"/>
                    </a:lnTo>
                    <a:close/>
                  </a:path>
                  <a:path w="264794" h="308609">
                    <a:moveTo>
                      <a:pt x="96805" y="149860"/>
                    </a:moveTo>
                    <a:lnTo>
                      <a:pt x="92367" y="149860"/>
                    </a:lnTo>
                    <a:lnTo>
                      <a:pt x="92760" y="151130"/>
                    </a:lnTo>
                    <a:lnTo>
                      <a:pt x="93014" y="153670"/>
                    </a:lnTo>
                    <a:lnTo>
                      <a:pt x="87604" y="154940"/>
                    </a:lnTo>
                    <a:lnTo>
                      <a:pt x="78295" y="157480"/>
                    </a:lnTo>
                    <a:lnTo>
                      <a:pt x="93484" y="157480"/>
                    </a:lnTo>
                    <a:lnTo>
                      <a:pt x="97383" y="156210"/>
                    </a:lnTo>
                    <a:lnTo>
                      <a:pt x="96989" y="151130"/>
                    </a:lnTo>
                    <a:lnTo>
                      <a:pt x="96805" y="149860"/>
                    </a:lnTo>
                    <a:close/>
                  </a:path>
                  <a:path w="264794" h="308609">
                    <a:moveTo>
                      <a:pt x="112839" y="124460"/>
                    </a:moveTo>
                    <a:lnTo>
                      <a:pt x="108661" y="124460"/>
                    </a:lnTo>
                    <a:lnTo>
                      <a:pt x="108661" y="157480"/>
                    </a:lnTo>
                    <a:lnTo>
                      <a:pt x="112839" y="157480"/>
                    </a:lnTo>
                    <a:lnTo>
                      <a:pt x="112839" y="124460"/>
                    </a:lnTo>
                    <a:close/>
                  </a:path>
                  <a:path w="264794" h="308609">
                    <a:moveTo>
                      <a:pt x="135242" y="119380"/>
                    </a:moveTo>
                    <a:lnTo>
                      <a:pt x="128866" y="119380"/>
                    </a:lnTo>
                    <a:lnTo>
                      <a:pt x="125539" y="120650"/>
                    </a:lnTo>
                    <a:lnTo>
                      <a:pt x="121119" y="125730"/>
                    </a:lnTo>
                    <a:lnTo>
                      <a:pt x="119748" y="129540"/>
                    </a:lnTo>
                    <a:lnTo>
                      <a:pt x="119748" y="157480"/>
                    </a:lnTo>
                    <a:lnTo>
                      <a:pt x="123913" y="157480"/>
                    </a:lnTo>
                    <a:lnTo>
                      <a:pt x="123913" y="129540"/>
                    </a:lnTo>
                    <a:lnTo>
                      <a:pt x="124853" y="128270"/>
                    </a:lnTo>
                    <a:lnTo>
                      <a:pt x="127812" y="124460"/>
                    </a:lnTo>
                    <a:lnTo>
                      <a:pt x="129984" y="123190"/>
                    </a:lnTo>
                    <a:lnTo>
                      <a:pt x="141370" y="123190"/>
                    </a:lnTo>
                    <a:lnTo>
                      <a:pt x="138925" y="120650"/>
                    </a:lnTo>
                    <a:lnTo>
                      <a:pt x="135242" y="119380"/>
                    </a:lnTo>
                    <a:close/>
                  </a:path>
                  <a:path w="264794" h="308609">
                    <a:moveTo>
                      <a:pt x="141370" y="123190"/>
                    </a:moveTo>
                    <a:lnTo>
                      <a:pt x="134226" y="123190"/>
                    </a:lnTo>
                    <a:lnTo>
                      <a:pt x="136753" y="124460"/>
                    </a:lnTo>
                    <a:lnTo>
                      <a:pt x="140131" y="128270"/>
                    </a:lnTo>
                    <a:lnTo>
                      <a:pt x="141185" y="129540"/>
                    </a:lnTo>
                    <a:lnTo>
                      <a:pt x="141185" y="157480"/>
                    </a:lnTo>
                    <a:lnTo>
                      <a:pt x="145351" y="157480"/>
                    </a:lnTo>
                    <a:lnTo>
                      <a:pt x="145351" y="129540"/>
                    </a:lnTo>
                    <a:lnTo>
                      <a:pt x="143814" y="125730"/>
                    </a:lnTo>
                    <a:lnTo>
                      <a:pt x="141370" y="123190"/>
                    </a:lnTo>
                    <a:close/>
                  </a:path>
                  <a:path w="264794" h="308609">
                    <a:moveTo>
                      <a:pt x="161836" y="53340"/>
                    </a:moveTo>
                    <a:lnTo>
                      <a:pt x="157670" y="53340"/>
                    </a:lnTo>
                    <a:lnTo>
                      <a:pt x="157670" y="68580"/>
                    </a:lnTo>
                    <a:lnTo>
                      <a:pt x="151130" y="76200"/>
                    </a:lnTo>
                    <a:lnTo>
                      <a:pt x="151130" y="157480"/>
                    </a:lnTo>
                    <a:lnTo>
                      <a:pt x="155282" y="157480"/>
                    </a:lnTo>
                    <a:lnTo>
                      <a:pt x="155282" y="123190"/>
                    </a:lnTo>
                    <a:lnTo>
                      <a:pt x="159753" y="123190"/>
                    </a:lnTo>
                    <a:lnTo>
                      <a:pt x="156895" y="119380"/>
                    </a:lnTo>
                    <a:lnTo>
                      <a:pt x="159435" y="118110"/>
                    </a:lnTo>
                    <a:lnTo>
                      <a:pt x="160375" y="116840"/>
                    </a:lnTo>
                    <a:lnTo>
                      <a:pt x="167919" y="116840"/>
                    </a:lnTo>
                    <a:lnTo>
                      <a:pt x="170141" y="115570"/>
                    </a:lnTo>
                    <a:lnTo>
                      <a:pt x="155282" y="115570"/>
                    </a:lnTo>
                    <a:lnTo>
                      <a:pt x="155282" y="101600"/>
                    </a:lnTo>
                    <a:lnTo>
                      <a:pt x="158661" y="101600"/>
                    </a:lnTo>
                    <a:lnTo>
                      <a:pt x="159219" y="95250"/>
                    </a:lnTo>
                    <a:lnTo>
                      <a:pt x="159626" y="95250"/>
                    </a:lnTo>
                    <a:lnTo>
                      <a:pt x="160350" y="93980"/>
                    </a:lnTo>
                    <a:lnTo>
                      <a:pt x="155282" y="93980"/>
                    </a:lnTo>
                    <a:lnTo>
                      <a:pt x="155282" y="77470"/>
                    </a:lnTo>
                    <a:lnTo>
                      <a:pt x="161836" y="69850"/>
                    </a:lnTo>
                    <a:lnTo>
                      <a:pt x="161836" y="53340"/>
                    </a:lnTo>
                    <a:close/>
                  </a:path>
                  <a:path w="264794" h="308609">
                    <a:moveTo>
                      <a:pt x="175221" y="146050"/>
                    </a:moveTo>
                    <a:lnTo>
                      <a:pt x="169240" y="146050"/>
                    </a:lnTo>
                    <a:lnTo>
                      <a:pt x="168008" y="148590"/>
                    </a:lnTo>
                    <a:lnTo>
                      <a:pt x="167665" y="151130"/>
                    </a:lnTo>
                    <a:lnTo>
                      <a:pt x="167271" y="156210"/>
                    </a:lnTo>
                    <a:lnTo>
                      <a:pt x="171157" y="157480"/>
                    </a:lnTo>
                    <a:lnTo>
                      <a:pt x="186359" y="157480"/>
                    </a:lnTo>
                    <a:lnTo>
                      <a:pt x="177025" y="154940"/>
                    </a:lnTo>
                    <a:lnTo>
                      <a:pt x="171627" y="153670"/>
                    </a:lnTo>
                    <a:lnTo>
                      <a:pt x="171818" y="151130"/>
                    </a:lnTo>
                    <a:lnTo>
                      <a:pt x="172262" y="149860"/>
                    </a:lnTo>
                    <a:lnTo>
                      <a:pt x="180073" y="149860"/>
                    </a:lnTo>
                    <a:lnTo>
                      <a:pt x="182562" y="148590"/>
                    </a:lnTo>
                    <a:lnTo>
                      <a:pt x="183197" y="147320"/>
                    </a:lnTo>
                    <a:lnTo>
                      <a:pt x="177050" y="147320"/>
                    </a:lnTo>
                    <a:lnTo>
                      <a:pt x="175221" y="146050"/>
                    </a:lnTo>
                    <a:close/>
                  </a:path>
                  <a:path w="264794" h="308609">
                    <a:moveTo>
                      <a:pt x="189915" y="125730"/>
                    </a:moveTo>
                    <a:lnTo>
                      <a:pt x="181660" y="134620"/>
                    </a:lnTo>
                    <a:lnTo>
                      <a:pt x="181051" y="135890"/>
                    </a:lnTo>
                    <a:lnTo>
                      <a:pt x="185801" y="140970"/>
                    </a:lnTo>
                    <a:lnTo>
                      <a:pt x="187337" y="140970"/>
                    </a:lnTo>
                    <a:lnTo>
                      <a:pt x="188595" y="142240"/>
                    </a:lnTo>
                    <a:lnTo>
                      <a:pt x="189331" y="142240"/>
                    </a:lnTo>
                    <a:lnTo>
                      <a:pt x="186359" y="157480"/>
                    </a:lnTo>
                    <a:lnTo>
                      <a:pt x="190487" y="157480"/>
                    </a:lnTo>
                    <a:lnTo>
                      <a:pt x="193967" y="140970"/>
                    </a:lnTo>
                    <a:lnTo>
                      <a:pt x="191566" y="138430"/>
                    </a:lnTo>
                    <a:lnTo>
                      <a:pt x="187096" y="135890"/>
                    </a:lnTo>
                    <a:lnTo>
                      <a:pt x="186232" y="135890"/>
                    </a:lnTo>
                    <a:lnTo>
                      <a:pt x="186905" y="134620"/>
                    </a:lnTo>
                    <a:lnTo>
                      <a:pt x="190512" y="130810"/>
                    </a:lnTo>
                    <a:lnTo>
                      <a:pt x="197116" y="130810"/>
                    </a:lnTo>
                    <a:lnTo>
                      <a:pt x="189915" y="125730"/>
                    </a:lnTo>
                    <a:close/>
                  </a:path>
                  <a:path w="264794" h="308609">
                    <a:moveTo>
                      <a:pt x="197116" y="130810"/>
                    </a:moveTo>
                    <a:lnTo>
                      <a:pt x="190512" y="130810"/>
                    </a:lnTo>
                    <a:lnTo>
                      <a:pt x="194195" y="133350"/>
                    </a:lnTo>
                    <a:lnTo>
                      <a:pt x="195287" y="134620"/>
                    </a:lnTo>
                    <a:lnTo>
                      <a:pt x="194284" y="139700"/>
                    </a:lnTo>
                    <a:lnTo>
                      <a:pt x="202615" y="144780"/>
                    </a:lnTo>
                    <a:lnTo>
                      <a:pt x="203606" y="144780"/>
                    </a:lnTo>
                    <a:lnTo>
                      <a:pt x="203225" y="146050"/>
                    </a:lnTo>
                    <a:lnTo>
                      <a:pt x="197891" y="146050"/>
                    </a:lnTo>
                    <a:lnTo>
                      <a:pt x="196354" y="147320"/>
                    </a:lnTo>
                    <a:lnTo>
                      <a:pt x="194970" y="149860"/>
                    </a:lnTo>
                    <a:lnTo>
                      <a:pt x="194310" y="152400"/>
                    </a:lnTo>
                    <a:lnTo>
                      <a:pt x="194322" y="153670"/>
                    </a:lnTo>
                    <a:lnTo>
                      <a:pt x="194551" y="154940"/>
                    </a:lnTo>
                    <a:lnTo>
                      <a:pt x="194894" y="156210"/>
                    </a:lnTo>
                    <a:lnTo>
                      <a:pt x="195630" y="157480"/>
                    </a:lnTo>
                    <a:lnTo>
                      <a:pt x="212458" y="157480"/>
                    </a:lnTo>
                    <a:lnTo>
                      <a:pt x="211226" y="156210"/>
                    </a:lnTo>
                    <a:lnTo>
                      <a:pt x="206527" y="154940"/>
                    </a:lnTo>
                    <a:lnTo>
                      <a:pt x="203161" y="154940"/>
                    </a:lnTo>
                    <a:lnTo>
                      <a:pt x="199974" y="153670"/>
                    </a:lnTo>
                    <a:lnTo>
                      <a:pt x="198488" y="153670"/>
                    </a:lnTo>
                    <a:lnTo>
                      <a:pt x="198501" y="152400"/>
                    </a:lnTo>
                    <a:lnTo>
                      <a:pt x="198666" y="151130"/>
                    </a:lnTo>
                    <a:lnTo>
                      <a:pt x="198843" y="151130"/>
                    </a:lnTo>
                    <a:lnTo>
                      <a:pt x="199313" y="149860"/>
                    </a:lnTo>
                    <a:lnTo>
                      <a:pt x="206639" y="149860"/>
                    </a:lnTo>
                    <a:lnTo>
                      <a:pt x="208216" y="143510"/>
                    </a:lnTo>
                    <a:lnTo>
                      <a:pt x="198501" y="137160"/>
                    </a:lnTo>
                    <a:lnTo>
                      <a:pt x="200139" y="132080"/>
                    </a:lnTo>
                    <a:lnTo>
                      <a:pt x="197116" y="130810"/>
                    </a:lnTo>
                    <a:close/>
                  </a:path>
                  <a:path w="264794" h="308609">
                    <a:moveTo>
                      <a:pt x="218973" y="106680"/>
                    </a:moveTo>
                    <a:lnTo>
                      <a:pt x="214820" y="106680"/>
                    </a:lnTo>
                    <a:lnTo>
                      <a:pt x="214820" y="107950"/>
                    </a:lnTo>
                    <a:lnTo>
                      <a:pt x="213245" y="115570"/>
                    </a:lnTo>
                    <a:lnTo>
                      <a:pt x="214604" y="119380"/>
                    </a:lnTo>
                    <a:lnTo>
                      <a:pt x="216242" y="123190"/>
                    </a:lnTo>
                    <a:lnTo>
                      <a:pt x="215036" y="124460"/>
                    </a:lnTo>
                    <a:lnTo>
                      <a:pt x="205701" y="130810"/>
                    </a:lnTo>
                    <a:lnTo>
                      <a:pt x="206057" y="134620"/>
                    </a:lnTo>
                    <a:lnTo>
                      <a:pt x="213893" y="139700"/>
                    </a:lnTo>
                    <a:lnTo>
                      <a:pt x="216458" y="140970"/>
                    </a:lnTo>
                    <a:lnTo>
                      <a:pt x="217639" y="140970"/>
                    </a:lnTo>
                    <a:lnTo>
                      <a:pt x="212712" y="156210"/>
                    </a:lnTo>
                    <a:lnTo>
                      <a:pt x="212458" y="157480"/>
                    </a:lnTo>
                    <a:lnTo>
                      <a:pt x="216700" y="157480"/>
                    </a:lnTo>
                    <a:lnTo>
                      <a:pt x="222592" y="139700"/>
                    </a:lnTo>
                    <a:lnTo>
                      <a:pt x="218706" y="137160"/>
                    </a:lnTo>
                    <a:lnTo>
                      <a:pt x="215950" y="135890"/>
                    </a:lnTo>
                    <a:lnTo>
                      <a:pt x="212039" y="133350"/>
                    </a:lnTo>
                    <a:lnTo>
                      <a:pt x="210058" y="133350"/>
                    </a:lnTo>
                    <a:lnTo>
                      <a:pt x="209994" y="132080"/>
                    </a:lnTo>
                    <a:lnTo>
                      <a:pt x="211391" y="132080"/>
                    </a:lnTo>
                    <a:lnTo>
                      <a:pt x="214503" y="129540"/>
                    </a:lnTo>
                    <a:lnTo>
                      <a:pt x="215328" y="129540"/>
                    </a:lnTo>
                    <a:lnTo>
                      <a:pt x="217805" y="128270"/>
                    </a:lnTo>
                    <a:lnTo>
                      <a:pt x="221107" y="124460"/>
                    </a:lnTo>
                    <a:lnTo>
                      <a:pt x="218287" y="116840"/>
                    </a:lnTo>
                    <a:lnTo>
                      <a:pt x="217551" y="115570"/>
                    </a:lnTo>
                    <a:lnTo>
                      <a:pt x="218973" y="107950"/>
                    </a:lnTo>
                    <a:lnTo>
                      <a:pt x="218973" y="106680"/>
                    </a:lnTo>
                    <a:close/>
                  </a:path>
                  <a:path w="264794" h="308609">
                    <a:moveTo>
                      <a:pt x="74739" y="125730"/>
                    </a:moveTo>
                    <a:lnTo>
                      <a:pt x="72910" y="127000"/>
                    </a:lnTo>
                    <a:lnTo>
                      <a:pt x="66725" y="130810"/>
                    </a:lnTo>
                    <a:lnTo>
                      <a:pt x="64503" y="132080"/>
                    </a:lnTo>
                    <a:lnTo>
                      <a:pt x="66141" y="137160"/>
                    </a:lnTo>
                    <a:lnTo>
                      <a:pt x="56413" y="143510"/>
                    </a:lnTo>
                    <a:lnTo>
                      <a:pt x="58318" y="151130"/>
                    </a:lnTo>
                    <a:lnTo>
                      <a:pt x="65011" y="149860"/>
                    </a:lnTo>
                    <a:lnTo>
                      <a:pt x="69672" y="149860"/>
                    </a:lnTo>
                    <a:lnTo>
                      <a:pt x="68300" y="147320"/>
                    </a:lnTo>
                    <a:lnTo>
                      <a:pt x="66763" y="146050"/>
                    </a:lnTo>
                    <a:lnTo>
                      <a:pt x="61417" y="146050"/>
                    </a:lnTo>
                    <a:lnTo>
                      <a:pt x="61036" y="144780"/>
                    </a:lnTo>
                    <a:lnTo>
                      <a:pt x="62039" y="144780"/>
                    </a:lnTo>
                    <a:lnTo>
                      <a:pt x="70370" y="139700"/>
                    </a:lnTo>
                    <a:lnTo>
                      <a:pt x="69354" y="134620"/>
                    </a:lnTo>
                    <a:lnTo>
                      <a:pt x="74129" y="130810"/>
                    </a:lnTo>
                    <a:lnTo>
                      <a:pt x="79449" y="130810"/>
                    </a:lnTo>
                    <a:lnTo>
                      <a:pt x="74739" y="125730"/>
                    </a:lnTo>
                    <a:close/>
                  </a:path>
                  <a:path w="264794" h="308609">
                    <a:moveTo>
                      <a:pt x="95402" y="146050"/>
                    </a:moveTo>
                    <a:lnTo>
                      <a:pt x="89331" y="146050"/>
                    </a:lnTo>
                    <a:lnTo>
                      <a:pt x="87591" y="147320"/>
                    </a:lnTo>
                    <a:lnTo>
                      <a:pt x="81445" y="147320"/>
                    </a:lnTo>
                    <a:lnTo>
                      <a:pt x="82080" y="148590"/>
                    </a:lnTo>
                    <a:lnTo>
                      <a:pt x="84569" y="149860"/>
                    </a:lnTo>
                    <a:lnTo>
                      <a:pt x="87122" y="151130"/>
                    </a:lnTo>
                    <a:lnTo>
                      <a:pt x="90055" y="149860"/>
                    </a:lnTo>
                    <a:lnTo>
                      <a:pt x="96805" y="149860"/>
                    </a:lnTo>
                    <a:lnTo>
                      <a:pt x="96621" y="148590"/>
                    </a:lnTo>
                    <a:lnTo>
                      <a:pt x="95402" y="146050"/>
                    </a:lnTo>
                    <a:close/>
                  </a:path>
                  <a:path w="264794" h="308609">
                    <a:moveTo>
                      <a:pt x="180073" y="149860"/>
                    </a:moveTo>
                    <a:lnTo>
                      <a:pt x="174599" y="149860"/>
                    </a:lnTo>
                    <a:lnTo>
                      <a:pt x="177507" y="151130"/>
                    </a:lnTo>
                    <a:lnTo>
                      <a:pt x="180073" y="149860"/>
                    </a:lnTo>
                    <a:close/>
                  </a:path>
                  <a:path w="264794" h="308609">
                    <a:moveTo>
                      <a:pt x="206639" y="149860"/>
                    </a:moveTo>
                    <a:lnTo>
                      <a:pt x="199644" y="149860"/>
                    </a:lnTo>
                    <a:lnTo>
                      <a:pt x="206324" y="151130"/>
                    </a:lnTo>
                    <a:lnTo>
                      <a:pt x="206639" y="149860"/>
                    </a:lnTo>
                    <a:close/>
                  </a:path>
                  <a:path w="264794" h="308609">
                    <a:moveTo>
                      <a:pt x="87134" y="116840"/>
                    </a:moveTo>
                    <a:lnTo>
                      <a:pt x="84391" y="119380"/>
                    </a:lnTo>
                    <a:lnTo>
                      <a:pt x="81584" y="121920"/>
                    </a:lnTo>
                    <a:lnTo>
                      <a:pt x="81699" y="123190"/>
                    </a:lnTo>
                    <a:lnTo>
                      <a:pt x="83781" y="127000"/>
                    </a:lnTo>
                    <a:lnTo>
                      <a:pt x="86741" y="129540"/>
                    </a:lnTo>
                    <a:lnTo>
                      <a:pt x="88188" y="130810"/>
                    </a:lnTo>
                    <a:lnTo>
                      <a:pt x="89890" y="133350"/>
                    </a:lnTo>
                    <a:lnTo>
                      <a:pt x="90106" y="134620"/>
                    </a:lnTo>
                    <a:lnTo>
                      <a:pt x="89928" y="135890"/>
                    </a:lnTo>
                    <a:lnTo>
                      <a:pt x="89585" y="137160"/>
                    </a:lnTo>
                    <a:lnTo>
                      <a:pt x="88252" y="138430"/>
                    </a:lnTo>
                    <a:lnTo>
                      <a:pt x="87426" y="138430"/>
                    </a:lnTo>
                    <a:lnTo>
                      <a:pt x="83299" y="139700"/>
                    </a:lnTo>
                    <a:lnTo>
                      <a:pt x="81661" y="142240"/>
                    </a:lnTo>
                    <a:lnTo>
                      <a:pt x="80721" y="144780"/>
                    </a:lnTo>
                    <a:lnTo>
                      <a:pt x="80746" y="146050"/>
                    </a:lnTo>
                    <a:lnTo>
                      <a:pt x="81114" y="147320"/>
                    </a:lnTo>
                    <a:lnTo>
                      <a:pt x="87591" y="147320"/>
                    </a:lnTo>
                    <a:lnTo>
                      <a:pt x="86194" y="146050"/>
                    </a:lnTo>
                    <a:lnTo>
                      <a:pt x="85064" y="146050"/>
                    </a:lnTo>
                    <a:lnTo>
                      <a:pt x="84963" y="144780"/>
                    </a:lnTo>
                    <a:lnTo>
                      <a:pt x="85255" y="144780"/>
                    </a:lnTo>
                    <a:lnTo>
                      <a:pt x="86182" y="143510"/>
                    </a:lnTo>
                    <a:lnTo>
                      <a:pt x="88023" y="142240"/>
                    </a:lnTo>
                    <a:lnTo>
                      <a:pt x="89547" y="142240"/>
                    </a:lnTo>
                    <a:lnTo>
                      <a:pt x="90728" y="140970"/>
                    </a:lnTo>
                    <a:lnTo>
                      <a:pt x="91655" y="140970"/>
                    </a:lnTo>
                    <a:lnTo>
                      <a:pt x="93205" y="138430"/>
                    </a:lnTo>
                    <a:lnTo>
                      <a:pt x="93941" y="137160"/>
                    </a:lnTo>
                    <a:lnTo>
                      <a:pt x="94322" y="134620"/>
                    </a:lnTo>
                    <a:lnTo>
                      <a:pt x="93954" y="132080"/>
                    </a:lnTo>
                    <a:lnTo>
                      <a:pt x="92595" y="129540"/>
                    </a:lnTo>
                    <a:lnTo>
                      <a:pt x="91490" y="128270"/>
                    </a:lnTo>
                    <a:lnTo>
                      <a:pt x="89598" y="125730"/>
                    </a:lnTo>
                    <a:lnTo>
                      <a:pt x="86855" y="123190"/>
                    </a:lnTo>
                    <a:lnTo>
                      <a:pt x="87261" y="123190"/>
                    </a:lnTo>
                    <a:lnTo>
                      <a:pt x="87871" y="121920"/>
                    </a:lnTo>
                    <a:lnTo>
                      <a:pt x="96857" y="121920"/>
                    </a:lnTo>
                    <a:lnTo>
                      <a:pt x="87134" y="116840"/>
                    </a:lnTo>
                    <a:close/>
                  </a:path>
                  <a:path w="264794" h="308609">
                    <a:moveTo>
                      <a:pt x="183248" y="121920"/>
                    </a:moveTo>
                    <a:lnTo>
                      <a:pt x="176720" y="121920"/>
                    </a:lnTo>
                    <a:lnTo>
                      <a:pt x="177977" y="123190"/>
                    </a:lnTo>
                    <a:lnTo>
                      <a:pt x="177507" y="124460"/>
                    </a:lnTo>
                    <a:lnTo>
                      <a:pt x="175031" y="125730"/>
                    </a:lnTo>
                    <a:lnTo>
                      <a:pt x="173139" y="128270"/>
                    </a:lnTo>
                    <a:lnTo>
                      <a:pt x="171996" y="129540"/>
                    </a:lnTo>
                    <a:lnTo>
                      <a:pt x="170637" y="132080"/>
                    </a:lnTo>
                    <a:lnTo>
                      <a:pt x="170294" y="134620"/>
                    </a:lnTo>
                    <a:lnTo>
                      <a:pt x="170599" y="137160"/>
                    </a:lnTo>
                    <a:lnTo>
                      <a:pt x="171272" y="138430"/>
                    </a:lnTo>
                    <a:lnTo>
                      <a:pt x="173621" y="140970"/>
                    </a:lnTo>
                    <a:lnTo>
                      <a:pt x="174917" y="142240"/>
                    </a:lnTo>
                    <a:lnTo>
                      <a:pt x="178473" y="143510"/>
                    </a:lnTo>
                    <a:lnTo>
                      <a:pt x="179387" y="144780"/>
                    </a:lnTo>
                    <a:lnTo>
                      <a:pt x="179666" y="144780"/>
                    </a:lnTo>
                    <a:lnTo>
                      <a:pt x="179578" y="146050"/>
                    </a:lnTo>
                    <a:lnTo>
                      <a:pt x="178460" y="146050"/>
                    </a:lnTo>
                    <a:lnTo>
                      <a:pt x="177050" y="147320"/>
                    </a:lnTo>
                    <a:lnTo>
                      <a:pt x="183197" y="147320"/>
                    </a:lnTo>
                    <a:lnTo>
                      <a:pt x="183896" y="146050"/>
                    </a:lnTo>
                    <a:lnTo>
                      <a:pt x="183921" y="144780"/>
                    </a:lnTo>
                    <a:lnTo>
                      <a:pt x="182981" y="142240"/>
                    </a:lnTo>
                    <a:lnTo>
                      <a:pt x="181343" y="139700"/>
                    </a:lnTo>
                    <a:lnTo>
                      <a:pt x="177114" y="138430"/>
                    </a:lnTo>
                    <a:lnTo>
                      <a:pt x="176237" y="137160"/>
                    </a:lnTo>
                    <a:lnTo>
                      <a:pt x="174955" y="135890"/>
                    </a:lnTo>
                    <a:lnTo>
                      <a:pt x="174650" y="135890"/>
                    </a:lnTo>
                    <a:lnTo>
                      <a:pt x="174498" y="134620"/>
                    </a:lnTo>
                    <a:lnTo>
                      <a:pt x="174701" y="133350"/>
                    </a:lnTo>
                    <a:lnTo>
                      <a:pt x="176364" y="130810"/>
                    </a:lnTo>
                    <a:lnTo>
                      <a:pt x="177812" y="129540"/>
                    </a:lnTo>
                    <a:lnTo>
                      <a:pt x="180428" y="127000"/>
                    </a:lnTo>
                    <a:lnTo>
                      <a:pt x="182854" y="124460"/>
                    </a:lnTo>
                    <a:lnTo>
                      <a:pt x="183248" y="121920"/>
                    </a:lnTo>
                    <a:close/>
                  </a:path>
                  <a:path w="264794" h="308609">
                    <a:moveTo>
                      <a:pt x="96857" y="121920"/>
                    </a:moveTo>
                    <a:lnTo>
                      <a:pt x="87871" y="121920"/>
                    </a:lnTo>
                    <a:lnTo>
                      <a:pt x="97485" y="127000"/>
                    </a:lnTo>
                    <a:lnTo>
                      <a:pt x="103301" y="130810"/>
                    </a:lnTo>
                    <a:lnTo>
                      <a:pt x="106286" y="127000"/>
                    </a:lnTo>
                    <a:lnTo>
                      <a:pt x="107473" y="125730"/>
                    </a:lnTo>
                    <a:lnTo>
                      <a:pt x="102857" y="125730"/>
                    </a:lnTo>
                    <a:lnTo>
                      <a:pt x="99288" y="123190"/>
                    </a:lnTo>
                    <a:lnTo>
                      <a:pt x="96857" y="121920"/>
                    </a:lnTo>
                    <a:close/>
                  </a:path>
                  <a:path w="264794" h="308609">
                    <a:moveTo>
                      <a:pt x="159753" y="123190"/>
                    </a:moveTo>
                    <a:lnTo>
                      <a:pt x="155282" y="123190"/>
                    </a:lnTo>
                    <a:lnTo>
                      <a:pt x="157848" y="127000"/>
                    </a:lnTo>
                    <a:lnTo>
                      <a:pt x="160845" y="130810"/>
                    </a:lnTo>
                    <a:lnTo>
                      <a:pt x="167106" y="127000"/>
                    </a:lnTo>
                    <a:lnTo>
                      <a:pt x="169510" y="125730"/>
                    </a:lnTo>
                    <a:lnTo>
                      <a:pt x="161658" y="125730"/>
                    </a:lnTo>
                    <a:lnTo>
                      <a:pt x="159753" y="123190"/>
                    </a:lnTo>
                    <a:close/>
                  </a:path>
                  <a:path w="264794" h="308609">
                    <a:moveTo>
                      <a:pt x="59004" y="106680"/>
                    </a:moveTo>
                    <a:lnTo>
                      <a:pt x="54165" y="106680"/>
                    </a:lnTo>
                    <a:lnTo>
                      <a:pt x="54838" y="107950"/>
                    </a:lnTo>
                    <a:lnTo>
                      <a:pt x="54838" y="110490"/>
                    </a:lnTo>
                    <a:lnTo>
                      <a:pt x="51765" y="125730"/>
                    </a:lnTo>
                    <a:lnTo>
                      <a:pt x="57353" y="127000"/>
                    </a:lnTo>
                    <a:lnTo>
                      <a:pt x="62979" y="129540"/>
                    </a:lnTo>
                    <a:lnTo>
                      <a:pt x="64270" y="123190"/>
                    </a:lnTo>
                    <a:lnTo>
                      <a:pt x="56578" y="123190"/>
                    </a:lnTo>
                    <a:lnTo>
                      <a:pt x="59004" y="110490"/>
                    </a:lnTo>
                    <a:lnTo>
                      <a:pt x="59004" y="106680"/>
                    </a:lnTo>
                    <a:close/>
                  </a:path>
                  <a:path w="264794" h="308609">
                    <a:moveTo>
                      <a:pt x="205587" y="77470"/>
                    </a:moveTo>
                    <a:lnTo>
                      <a:pt x="201663" y="77470"/>
                    </a:lnTo>
                    <a:lnTo>
                      <a:pt x="201688" y="80010"/>
                    </a:lnTo>
                    <a:lnTo>
                      <a:pt x="203504" y="86360"/>
                    </a:lnTo>
                    <a:lnTo>
                      <a:pt x="204845" y="91440"/>
                    </a:lnTo>
                    <a:lnTo>
                      <a:pt x="204592" y="96520"/>
                    </a:lnTo>
                    <a:lnTo>
                      <a:pt x="201159" y="101600"/>
                    </a:lnTo>
                    <a:lnTo>
                      <a:pt x="192963" y="109220"/>
                    </a:lnTo>
                    <a:lnTo>
                      <a:pt x="189090" y="111760"/>
                    </a:lnTo>
                    <a:lnTo>
                      <a:pt x="198577" y="114300"/>
                    </a:lnTo>
                    <a:lnTo>
                      <a:pt x="201663" y="129540"/>
                    </a:lnTo>
                    <a:lnTo>
                      <a:pt x="207518" y="127000"/>
                    </a:lnTo>
                    <a:lnTo>
                      <a:pt x="212877" y="125730"/>
                    </a:lnTo>
                    <a:lnTo>
                      <a:pt x="212344" y="123190"/>
                    </a:lnTo>
                    <a:lnTo>
                      <a:pt x="204838" y="123190"/>
                    </a:lnTo>
                    <a:lnTo>
                      <a:pt x="202552" y="113030"/>
                    </a:lnTo>
                    <a:lnTo>
                      <a:pt x="198412" y="110490"/>
                    </a:lnTo>
                    <a:lnTo>
                      <a:pt x="206052" y="102870"/>
                    </a:lnTo>
                    <a:lnTo>
                      <a:pt x="209080" y="96520"/>
                    </a:lnTo>
                    <a:lnTo>
                      <a:pt x="209031" y="90170"/>
                    </a:lnTo>
                    <a:lnTo>
                      <a:pt x="207441" y="85090"/>
                    </a:lnTo>
                    <a:lnTo>
                      <a:pt x="205295" y="78740"/>
                    </a:lnTo>
                    <a:lnTo>
                      <a:pt x="205587" y="77470"/>
                    </a:lnTo>
                    <a:close/>
                  </a:path>
                  <a:path w="264794" h="308609">
                    <a:moveTo>
                      <a:pt x="112839" y="116840"/>
                    </a:moveTo>
                    <a:lnTo>
                      <a:pt x="104990" y="116840"/>
                    </a:lnTo>
                    <a:lnTo>
                      <a:pt x="107696" y="119380"/>
                    </a:lnTo>
                    <a:lnTo>
                      <a:pt x="102857" y="125730"/>
                    </a:lnTo>
                    <a:lnTo>
                      <a:pt x="107473" y="125730"/>
                    </a:lnTo>
                    <a:lnTo>
                      <a:pt x="108661" y="124460"/>
                    </a:lnTo>
                    <a:lnTo>
                      <a:pt x="112839" y="124460"/>
                    </a:lnTo>
                    <a:lnTo>
                      <a:pt x="112839" y="116840"/>
                    </a:lnTo>
                    <a:close/>
                  </a:path>
                  <a:path w="264794" h="308609">
                    <a:moveTo>
                      <a:pt x="177317" y="116840"/>
                    </a:moveTo>
                    <a:lnTo>
                      <a:pt x="165341" y="123190"/>
                    </a:lnTo>
                    <a:lnTo>
                      <a:pt x="161658" y="125730"/>
                    </a:lnTo>
                    <a:lnTo>
                      <a:pt x="169510" y="125730"/>
                    </a:lnTo>
                    <a:lnTo>
                      <a:pt x="176720" y="121920"/>
                    </a:lnTo>
                    <a:lnTo>
                      <a:pt x="183248" y="121920"/>
                    </a:lnTo>
                    <a:lnTo>
                      <a:pt x="177317" y="116840"/>
                    </a:lnTo>
                    <a:close/>
                  </a:path>
                  <a:path w="264794" h="308609">
                    <a:moveTo>
                      <a:pt x="61785" y="72390"/>
                    </a:moveTo>
                    <a:lnTo>
                      <a:pt x="57899" y="72390"/>
                    </a:lnTo>
                    <a:lnTo>
                      <a:pt x="59359" y="78740"/>
                    </a:lnTo>
                    <a:lnTo>
                      <a:pt x="57213" y="85090"/>
                    </a:lnTo>
                    <a:lnTo>
                      <a:pt x="55611" y="90170"/>
                    </a:lnTo>
                    <a:lnTo>
                      <a:pt x="55560" y="96520"/>
                    </a:lnTo>
                    <a:lnTo>
                      <a:pt x="58594" y="102870"/>
                    </a:lnTo>
                    <a:lnTo>
                      <a:pt x="66243" y="110490"/>
                    </a:lnTo>
                    <a:lnTo>
                      <a:pt x="62090" y="113030"/>
                    </a:lnTo>
                    <a:lnTo>
                      <a:pt x="59817" y="123190"/>
                    </a:lnTo>
                    <a:lnTo>
                      <a:pt x="64270" y="123190"/>
                    </a:lnTo>
                    <a:lnTo>
                      <a:pt x="66078" y="114300"/>
                    </a:lnTo>
                    <a:lnTo>
                      <a:pt x="75552" y="111760"/>
                    </a:lnTo>
                    <a:lnTo>
                      <a:pt x="71678" y="109220"/>
                    </a:lnTo>
                    <a:lnTo>
                      <a:pt x="63482" y="101600"/>
                    </a:lnTo>
                    <a:lnTo>
                      <a:pt x="60050" y="96520"/>
                    </a:lnTo>
                    <a:lnTo>
                      <a:pt x="59796" y="91440"/>
                    </a:lnTo>
                    <a:lnTo>
                      <a:pt x="61137" y="86360"/>
                    </a:lnTo>
                    <a:lnTo>
                      <a:pt x="62953" y="80010"/>
                    </a:lnTo>
                    <a:lnTo>
                      <a:pt x="62979" y="77470"/>
                    </a:lnTo>
                    <a:lnTo>
                      <a:pt x="71716" y="77470"/>
                    </a:lnTo>
                    <a:lnTo>
                      <a:pt x="61785" y="72390"/>
                    </a:lnTo>
                    <a:close/>
                  </a:path>
                  <a:path w="264794" h="308609">
                    <a:moveTo>
                      <a:pt x="217690" y="102870"/>
                    </a:moveTo>
                    <a:lnTo>
                      <a:pt x="207213" y="102870"/>
                    </a:lnTo>
                    <a:lnTo>
                      <a:pt x="205638" y="105410"/>
                    </a:lnTo>
                    <a:lnTo>
                      <a:pt x="205638" y="110490"/>
                    </a:lnTo>
                    <a:lnTo>
                      <a:pt x="208076" y="123190"/>
                    </a:lnTo>
                    <a:lnTo>
                      <a:pt x="212344" y="123190"/>
                    </a:lnTo>
                    <a:lnTo>
                      <a:pt x="210210" y="113030"/>
                    </a:lnTo>
                    <a:lnTo>
                      <a:pt x="209791" y="110490"/>
                    </a:lnTo>
                    <a:lnTo>
                      <a:pt x="209791" y="107950"/>
                    </a:lnTo>
                    <a:lnTo>
                      <a:pt x="210464" y="106680"/>
                    </a:lnTo>
                    <a:lnTo>
                      <a:pt x="218973" y="106680"/>
                    </a:lnTo>
                    <a:lnTo>
                      <a:pt x="218973" y="104140"/>
                    </a:lnTo>
                    <a:lnTo>
                      <a:pt x="217690" y="102870"/>
                    </a:lnTo>
                    <a:close/>
                  </a:path>
                  <a:path w="264794" h="308609">
                    <a:moveTo>
                      <a:pt x="112839" y="93980"/>
                    </a:moveTo>
                    <a:lnTo>
                      <a:pt x="104305" y="93980"/>
                    </a:lnTo>
                    <a:lnTo>
                      <a:pt x="105003" y="95250"/>
                    </a:lnTo>
                    <a:lnTo>
                      <a:pt x="105473" y="95250"/>
                    </a:lnTo>
                    <a:lnTo>
                      <a:pt x="105981" y="101600"/>
                    </a:lnTo>
                    <a:lnTo>
                      <a:pt x="103212" y="102870"/>
                    </a:lnTo>
                    <a:lnTo>
                      <a:pt x="102616" y="102870"/>
                    </a:lnTo>
                    <a:lnTo>
                      <a:pt x="90538" y="105410"/>
                    </a:lnTo>
                    <a:lnTo>
                      <a:pt x="101561" y="118110"/>
                    </a:lnTo>
                    <a:lnTo>
                      <a:pt x="104470" y="116840"/>
                    </a:lnTo>
                    <a:lnTo>
                      <a:pt x="112839" y="116840"/>
                    </a:lnTo>
                    <a:lnTo>
                      <a:pt x="112839" y="115570"/>
                    </a:lnTo>
                    <a:lnTo>
                      <a:pt x="108661" y="115570"/>
                    </a:lnTo>
                    <a:lnTo>
                      <a:pt x="108381" y="114300"/>
                    </a:lnTo>
                    <a:lnTo>
                      <a:pt x="100914" y="114300"/>
                    </a:lnTo>
                    <a:lnTo>
                      <a:pt x="98221" y="113030"/>
                    </a:lnTo>
                    <a:lnTo>
                      <a:pt x="96812" y="113030"/>
                    </a:lnTo>
                    <a:lnTo>
                      <a:pt x="95491" y="111760"/>
                    </a:lnTo>
                    <a:lnTo>
                      <a:pt x="95110" y="107950"/>
                    </a:lnTo>
                    <a:lnTo>
                      <a:pt x="105486" y="105410"/>
                    </a:lnTo>
                    <a:lnTo>
                      <a:pt x="107022" y="105410"/>
                    </a:lnTo>
                    <a:lnTo>
                      <a:pt x="108026" y="104140"/>
                    </a:lnTo>
                    <a:lnTo>
                      <a:pt x="112839" y="104140"/>
                    </a:lnTo>
                    <a:lnTo>
                      <a:pt x="112839" y="93980"/>
                    </a:lnTo>
                    <a:close/>
                  </a:path>
                  <a:path w="264794" h="308609">
                    <a:moveTo>
                      <a:pt x="167919" y="116840"/>
                    </a:moveTo>
                    <a:lnTo>
                      <a:pt x="160375" y="116840"/>
                    </a:lnTo>
                    <a:lnTo>
                      <a:pt x="163029" y="118110"/>
                    </a:lnTo>
                    <a:lnTo>
                      <a:pt x="167919" y="116840"/>
                    </a:lnTo>
                    <a:close/>
                  </a:path>
                  <a:path w="264794" h="308609">
                    <a:moveTo>
                      <a:pt x="112839" y="104140"/>
                    </a:moveTo>
                    <a:lnTo>
                      <a:pt x="108661" y="104140"/>
                    </a:lnTo>
                    <a:lnTo>
                      <a:pt x="108661" y="115570"/>
                    </a:lnTo>
                    <a:lnTo>
                      <a:pt x="112839" y="115570"/>
                    </a:lnTo>
                    <a:lnTo>
                      <a:pt x="112839" y="104140"/>
                    </a:lnTo>
                    <a:close/>
                  </a:path>
                  <a:path w="264794" h="308609">
                    <a:moveTo>
                      <a:pt x="160909" y="101600"/>
                    </a:moveTo>
                    <a:lnTo>
                      <a:pt x="155282" y="101600"/>
                    </a:lnTo>
                    <a:lnTo>
                      <a:pt x="155803" y="104140"/>
                    </a:lnTo>
                    <a:lnTo>
                      <a:pt x="156921" y="105410"/>
                    </a:lnTo>
                    <a:lnTo>
                      <a:pt x="159143" y="105410"/>
                    </a:lnTo>
                    <a:lnTo>
                      <a:pt x="169532" y="107950"/>
                    </a:lnTo>
                    <a:lnTo>
                      <a:pt x="169151" y="111760"/>
                    </a:lnTo>
                    <a:lnTo>
                      <a:pt x="167843" y="113030"/>
                    </a:lnTo>
                    <a:lnTo>
                      <a:pt x="166420" y="113030"/>
                    </a:lnTo>
                    <a:lnTo>
                      <a:pt x="163753" y="114300"/>
                    </a:lnTo>
                    <a:lnTo>
                      <a:pt x="155943" y="114300"/>
                    </a:lnTo>
                    <a:lnTo>
                      <a:pt x="155282" y="115570"/>
                    </a:lnTo>
                    <a:lnTo>
                      <a:pt x="170141" y="115570"/>
                    </a:lnTo>
                    <a:lnTo>
                      <a:pt x="173012" y="113030"/>
                    </a:lnTo>
                    <a:lnTo>
                      <a:pt x="173291" y="111760"/>
                    </a:lnTo>
                    <a:lnTo>
                      <a:pt x="174117" y="105410"/>
                    </a:lnTo>
                    <a:lnTo>
                      <a:pt x="160909" y="101600"/>
                    </a:lnTo>
                    <a:close/>
                  </a:path>
                  <a:path w="264794" h="308609">
                    <a:moveTo>
                      <a:pt x="104876" y="111760"/>
                    </a:moveTo>
                    <a:lnTo>
                      <a:pt x="100914" y="114300"/>
                    </a:lnTo>
                    <a:lnTo>
                      <a:pt x="107937" y="114300"/>
                    </a:lnTo>
                    <a:lnTo>
                      <a:pt x="107086" y="113030"/>
                    </a:lnTo>
                    <a:lnTo>
                      <a:pt x="104876" y="111760"/>
                    </a:lnTo>
                    <a:close/>
                  </a:path>
                  <a:path w="264794" h="308609">
                    <a:moveTo>
                      <a:pt x="160210" y="111760"/>
                    </a:moveTo>
                    <a:lnTo>
                      <a:pt x="157734" y="113030"/>
                    </a:lnTo>
                    <a:lnTo>
                      <a:pt x="156883" y="114300"/>
                    </a:lnTo>
                    <a:lnTo>
                      <a:pt x="163753" y="114300"/>
                    </a:lnTo>
                    <a:lnTo>
                      <a:pt x="160210" y="111760"/>
                    </a:lnTo>
                    <a:close/>
                  </a:path>
                  <a:path w="264794" h="308609">
                    <a:moveTo>
                      <a:pt x="32854" y="67310"/>
                    </a:moveTo>
                    <a:lnTo>
                      <a:pt x="18084" y="67310"/>
                    </a:lnTo>
                    <a:lnTo>
                      <a:pt x="22948" y="80010"/>
                    </a:lnTo>
                    <a:lnTo>
                      <a:pt x="25387" y="88900"/>
                    </a:lnTo>
                    <a:lnTo>
                      <a:pt x="25387" y="97790"/>
                    </a:lnTo>
                    <a:lnTo>
                      <a:pt x="25095" y="100330"/>
                    </a:lnTo>
                    <a:lnTo>
                      <a:pt x="24434" y="101600"/>
                    </a:lnTo>
                    <a:lnTo>
                      <a:pt x="23647" y="102870"/>
                    </a:lnTo>
                    <a:lnTo>
                      <a:pt x="22390" y="105410"/>
                    </a:lnTo>
                    <a:lnTo>
                      <a:pt x="32854" y="105410"/>
                    </a:lnTo>
                    <a:lnTo>
                      <a:pt x="32854" y="67310"/>
                    </a:lnTo>
                    <a:close/>
                  </a:path>
                  <a:path w="264794" h="308609">
                    <a:moveTo>
                      <a:pt x="264642" y="67310"/>
                    </a:moveTo>
                    <a:lnTo>
                      <a:pt x="247015" y="67310"/>
                    </a:lnTo>
                    <a:lnTo>
                      <a:pt x="251891" y="80010"/>
                    </a:lnTo>
                    <a:lnTo>
                      <a:pt x="254330" y="88900"/>
                    </a:lnTo>
                    <a:lnTo>
                      <a:pt x="254330" y="97790"/>
                    </a:lnTo>
                    <a:lnTo>
                      <a:pt x="254038" y="100330"/>
                    </a:lnTo>
                    <a:lnTo>
                      <a:pt x="253365" y="101600"/>
                    </a:lnTo>
                    <a:lnTo>
                      <a:pt x="252577" y="102870"/>
                    </a:lnTo>
                    <a:lnTo>
                      <a:pt x="251320" y="105410"/>
                    </a:lnTo>
                    <a:lnTo>
                      <a:pt x="264642" y="105410"/>
                    </a:lnTo>
                    <a:lnTo>
                      <a:pt x="264642" y="67310"/>
                    </a:lnTo>
                    <a:close/>
                  </a:path>
                  <a:path w="264794" h="308609">
                    <a:moveTo>
                      <a:pt x="71716" y="77470"/>
                    </a:moveTo>
                    <a:lnTo>
                      <a:pt x="62979" y="77470"/>
                    </a:lnTo>
                    <a:lnTo>
                      <a:pt x="74142" y="83820"/>
                    </a:lnTo>
                    <a:lnTo>
                      <a:pt x="79679" y="85090"/>
                    </a:lnTo>
                    <a:lnTo>
                      <a:pt x="79679" y="88900"/>
                    </a:lnTo>
                    <a:lnTo>
                      <a:pt x="77508" y="88900"/>
                    </a:lnTo>
                    <a:lnTo>
                      <a:pt x="74053" y="91440"/>
                    </a:lnTo>
                    <a:lnTo>
                      <a:pt x="74079" y="99060"/>
                    </a:lnTo>
                    <a:lnTo>
                      <a:pt x="88747" y="99060"/>
                    </a:lnTo>
                    <a:lnTo>
                      <a:pt x="91681" y="102870"/>
                    </a:lnTo>
                    <a:lnTo>
                      <a:pt x="101142" y="100330"/>
                    </a:lnTo>
                    <a:lnTo>
                      <a:pt x="101428" y="97790"/>
                    </a:lnTo>
                    <a:lnTo>
                      <a:pt x="93395" y="97790"/>
                    </a:lnTo>
                    <a:lnTo>
                      <a:pt x="90779" y="93980"/>
                    </a:lnTo>
                    <a:lnTo>
                      <a:pt x="78219" y="93980"/>
                    </a:lnTo>
                    <a:lnTo>
                      <a:pt x="78219" y="92710"/>
                    </a:lnTo>
                    <a:lnTo>
                      <a:pt x="82105" y="92710"/>
                    </a:lnTo>
                    <a:lnTo>
                      <a:pt x="83845" y="91440"/>
                    </a:lnTo>
                    <a:lnTo>
                      <a:pt x="83845" y="81280"/>
                    </a:lnTo>
                    <a:lnTo>
                      <a:pt x="76682" y="80010"/>
                    </a:lnTo>
                    <a:lnTo>
                      <a:pt x="71716" y="77470"/>
                    </a:lnTo>
                    <a:close/>
                  </a:path>
                  <a:path w="264794" h="308609">
                    <a:moveTo>
                      <a:pt x="163042" y="90170"/>
                    </a:moveTo>
                    <a:lnTo>
                      <a:pt x="159613" y="90170"/>
                    </a:lnTo>
                    <a:lnTo>
                      <a:pt x="157911" y="91440"/>
                    </a:lnTo>
                    <a:lnTo>
                      <a:pt x="157099" y="91440"/>
                    </a:lnTo>
                    <a:lnTo>
                      <a:pt x="155930" y="92710"/>
                    </a:lnTo>
                    <a:lnTo>
                      <a:pt x="155524" y="92710"/>
                    </a:lnTo>
                    <a:lnTo>
                      <a:pt x="155282" y="93980"/>
                    </a:lnTo>
                    <a:lnTo>
                      <a:pt x="162306" y="93980"/>
                    </a:lnTo>
                    <a:lnTo>
                      <a:pt x="162585" y="95250"/>
                    </a:lnTo>
                    <a:lnTo>
                      <a:pt x="162864" y="95250"/>
                    </a:lnTo>
                    <a:lnTo>
                      <a:pt x="163499" y="100330"/>
                    </a:lnTo>
                    <a:lnTo>
                      <a:pt x="172910" y="102870"/>
                    </a:lnTo>
                    <a:lnTo>
                      <a:pt x="175793" y="99060"/>
                    </a:lnTo>
                    <a:lnTo>
                      <a:pt x="190576" y="99060"/>
                    </a:lnTo>
                    <a:lnTo>
                      <a:pt x="190576" y="97790"/>
                    </a:lnTo>
                    <a:lnTo>
                      <a:pt x="171170" y="97790"/>
                    </a:lnTo>
                    <a:lnTo>
                      <a:pt x="167284" y="96520"/>
                    </a:lnTo>
                    <a:lnTo>
                      <a:pt x="166852" y="93980"/>
                    </a:lnTo>
                    <a:lnTo>
                      <a:pt x="164655" y="91440"/>
                    </a:lnTo>
                    <a:lnTo>
                      <a:pt x="163042" y="90170"/>
                    </a:lnTo>
                    <a:close/>
                  </a:path>
                  <a:path w="264794" h="308609">
                    <a:moveTo>
                      <a:pt x="105016" y="90170"/>
                    </a:moveTo>
                    <a:lnTo>
                      <a:pt x="101600" y="90170"/>
                    </a:lnTo>
                    <a:lnTo>
                      <a:pt x="99999" y="91440"/>
                    </a:lnTo>
                    <a:lnTo>
                      <a:pt x="97802" y="93980"/>
                    </a:lnTo>
                    <a:lnTo>
                      <a:pt x="97358" y="96520"/>
                    </a:lnTo>
                    <a:lnTo>
                      <a:pt x="93395" y="97790"/>
                    </a:lnTo>
                    <a:lnTo>
                      <a:pt x="101428" y="97790"/>
                    </a:lnTo>
                    <a:lnTo>
                      <a:pt x="101714" y="95250"/>
                    </a:lnTo>
                    <a:lnTo>
                      <a:pt x="102336" y="93980"/>
                    </a:lnTo>
                    <a:lnTo>
                      <a:pt x="112839" y="93980"/>
                    </a:lnTo>
                    <a:lnTo>
                      <a:pt x="112839" y="92710"/>
                    </a:lnTo>
                    <a:lnTo>
                      <a:pt x="108521" y="92710"/>
                    </a:lnTo>
                    <a:lnTo>
                      <a:pt x="108165" y="91440"/>
                    </a:lnTo>
                    <a:lnTo>
                      <a:pt x="106718" y="91440"/>
                    </a:lnTo>
                    <a:lnTo>
                      <a:pt x="105016" y="90170"/>
                    </a:lnTo>
                    <a:close/>
                  </a:path>
                  <a:path w="264794" h="308609">
                    <a:moveTo>
                      <a:pt x="190576" y="93980"/>
                    </a:moveTo>
                    <a:lnTo>
                      <a:pt x="173786" y="93980"/>
                    </a:lnTo>
                    <a:lnTo>
                      <a:pt x="171170" y="97790"/>
                    </a:lnTo>
                    <a:lnTo>
                      <a:pt x="190576" y="97790"/>
                    </a:lnTo>
                    <a:lnTo>
                      <a:pt x="190576" y="93980"/>
                    </a:lnTo>
                    <a:close/>
                  </a:path>
                  <a:path w="264794" h="308609">
                    <a:moveTo>
                      <a:pt x="206756" y="72390"/>
                    </a:moveTo>
                    <a:lnTo>
                      <a:pt x="202692" y="72390"/>
                    </a:lnTo>
                    <a:lnTo>
                      <a:pt x="187896" y="80010"/>
                    </a:lnTo>
                    <a:lnTo>
                      <a:pt x="180797" y="81280"/>
                    </a:lnTo>
                    <a:lnTo>
                      <a:pt x="180797" y="91440"/>
                    </a:lnTo>
                    <a:lnTo>
                      <a:pt x="182537" y="92710"/>
                    </a:lnTo>
                    <a:lnTo>
                      <a:pt x="186423" y="92710"/>
                    </a:lnTo>
                    <a:lnTo>
                      <a:pt x="186423" y="93980"/>
                    </a:lnTo>
                    <a:lnTo>
                      <a:pt x="190588" y="93980"/>
                    </a:lnTo>
                    <a:lnTo>
                      <a:pt x="190588" y="91440"/>
                    </a:lnTo>
                    <a:lnTo>
                      <a:pt x="187134" y="88900"/>
                    </a:lnTo>
                    <a:lnTo>
                      <a:pt x="184950" y="88900"/>
                    </a:lnTo>
                    <a:lnTo>
                      <a:pt x="184950" y="85090"/>
                    </a:lnTo>
                    <a:lnTo>
                      <a:pt x="190411" y="83820"/>
                    </a:lnTo>
                    <a:lnTo>
                      <a:pt x="201663" y="77470"/>
                    </a:lnTo>
                    <a:lnTo>
                      <a:pt x="205587" y="77470"/>
                    </a:lnTo>
                    <a:lnTo>
                      <a:pt x="206756" y="72390"/>
                    </a:lnTo>
                    <a:close/>
                  </a:path>
                  <a:path w="264794" h="308609">
                    <a:moveTo>
                      <a:pt x="117754" y="48260"/>
                    </a:moveTo>
                    <a:lnTo>
                      <a:pt x="103162" y="48260"/>
                    </a:lnTo>
                    <a:lnTo>
                      <a:pt x="103162" y="69850"/>
                    </a:lnTo>
                    <a:lnTo>
                      <a:pt x="108661" y="77470"/>
                    </a:lnTo>
                    <a:lnTo>
                      <a:pt x="108661" y="92710"/>
                    </a:lnTo>
                    <a:lnTo>
                      <a:pt x="112839" y="92710"/>
                    </a:lnTo>
                    <a:lnTo>
                      <a:pt x="112839" y="76200"/>
                    </a:lnTo>
                    <a:lnTo>
                      <a:pt x="107315" y="68580"/>
                    </a:lnTo>
                    <a:lnTo>
                      <a:pt x="107315" y="53340"/>
                    </a:lnTo>
                    <a:lnTo>
                      <a:pt x="117754" y="53340"/>
                    </a:lnTo>
                    <a:lnTo>
                      <a:pt x="117754" y="48260"/>
                    </a:lnTo>
                    <a:close/>
                  </a:path>
                  <a:path w="264794" h="308609">
                    <a:moveTo>
                      <a:pt x="117754" y="53340"/>
                    </a:moveTo>
                    <a:lnTo>
                      <a:pt x="113601" y="53340"/>
                    </a:lnTo>
                    <a:lnTo>
                      <a:pt x="113601" y="60960"/>
                    </a:lnTo>
                    <a:lnTo>
                      <a:pt x="128092" y="60960"/>
                    </a:lnTo>
                    <a:lnTo>
                      <a:pt x="128092" y="57150"/>
                    </a:lnTo>
                    <a:lnTo>
                      <a:pt x="117754" y="57150"/>
                    </a:lnTo>
                    <a:lnTo>
                      <a:pt x="117754" y="53340"/>
                    </a:lnTo>
                    <a:close/>
                  </a:path>
                  <a:path w="264794" h="308609">
                    <a:moveTo>
                      <a:pt x="140030" y="53340"/>
                    </a:moveTo>
                    <a:lnTo>
                      <a:pt x="135864" y="53340"/>
                    </a:lnTo>
                    <a:lnTo>
                      <a:pt x="135864" y="60960"/>
                    </a:lnTo>
                    <a:lnTo>
                      <a:pt x="151726" y="60960"/>
                    </a:lnTo>
                    <a:lnTo>
                      <a:pt x="151726" y="57150"/>
                    </a:lnTo>
                    <a:lnTo>
                      <a:pt x="140030" y="57150"/>
                    </a:lnTo>
                    <a:lnTo>
                      <a:pt x="140030" y="53340"/>
                    </a:lnTo>
                    <a:close/>
                  </a:path>
                  <a:path w="264794" h="308609">
                    <a:moveTo>
                      <a:pt x="140030" y="48260"/>
                    </a:moveTo>
                    <a:lnTo>
                      <a:pt x="123939" y="48260"/>
                    </a:lnTo>
                    <a:lnTo>
                      <a:pt x="123939" y="57150"/>
                    </a:lnTo>
                    <a:lnTo>
                      <a:pt x="128092" y="57150"/>
                    </a:lnTo>
                    <a:lnTo>
                      <a:pt x="128092" y="53340"/>
                    </a:lnTo>
                    <a:lnTo>
                      <a:pt x="140030" y="53340"/>
                    </a:lnTo>
                    <a:lnTo>
                      <a:pt x="140030" y="48260"/>
                    </a:lnTo>
                    <a:close/>
                  </a:path>
                  <a:path w="264794" h="308609">
                    <a:moveTo>
                      <a:pt x="161836" y="48260"/>
                    </a:moveTo>
                    <a:lnTo>
                      <a:pt x="147574" y="48260"/>
                    </a:lnTo>
                    <a:lnTo>
                      <a:pt x="147574" y="57150"/>
                    </a:lnTo>
                    <a:lnTo>
                      <a:pt x="151726" y="57150"/>
                    </a:lnTo>
                    <a:lnTo>
                      <a:pt x="151726" y="53340"/>
                    </a:lnTo>
                    <a:lnTo>
                      <a:pt x="161836" y="53340"/>
                    </a:lnTo>
                    <a:lnTo>
                      <a:pt x="161836" y="48260"/>
                    </a:lnTo>
                    <a:close/>
                  </a:path>
                  <a:path w="264794" h="308609">
                    <a:moveTo>
                      <a:pt x="132994" y="10160"/>
                    </a:moveTo>
                    <a:lnTo>
                      <a:pt x="73253" y="10160"/>
                    </a:lnTo>
                    <a:lnTo>
                      <a:pt x="76809" y="11430"/>
                    </a:lnTo>
                    <a:lnTo>
                      <a:pt x="78193" y="12700"/>
                    </a:lnTo>
                    <a:lnTo>
                      <a:pt x="79171" y="15240"/>
                    </a:lnTo>
                    <a:lnTo>
                      <a:pt x="79286" y="19050"/>
                    </a:lnTo>
                    <a:lnTo>
                      <a:pt x="78371" y="22860"/>
                    </a:lnTo>
                    <a:lnTo>
                      <a:pt x="76073" y="24130"/>
                    </a:lnTo>
                    <a:lnTo>
                      <a:pt x="70192" y="25400"/>
                    </a:lnTo>
                    <a:lnTo>
                      <a:pt x="137414" y="25400"/>
                    </a:lnTo>
                    <a:lnTo>
                      <a:pt x="127609" y="22860"/>
                    </a:lnTo>
                    <a:lnTo>
                      <a:pt x="120586" y="20320"/>
                    </a:lnTo>
                    <a:lnTo>
                      <a:pt x="111112" y="16510"/>
                    </a:lnTo>
                    <a:lnTo>
                      <a:pt x="116090" y="15240"/>
                    </a:lnTo>
                    <a:lnTo>
                      <a:pt x="123952" y="12700"/>
                    </a:lnTo>
                    <a:lnTo>
                      <a:pt x="132994" y="10160"/>
                    </a:lnTo>
                    <a:close/>
                  </a:path>
                  <a:path w="264794" h="308609">
                    <a:moveTo>
                      <a:pt x="203555" y="10160"/>
                    </a:moveTo>
                    <a:lnTo>
                      <a:pt x="143814" y="10160"/>
                    </a:lnTo>
                    <a:lnTo>
                      <a:pt x="147358" y="11430"/>
                    </a:lnTo>
                    <a:lnTo>
                      <a:pt x="148755" y="12700"/>
                    </a:lnTo>
                    <a:lnTo>
                      <a:pt x="149745" y="15240"/>
                    </a:lnTo>
                    <a:lnTo>
                      <a:pt x="149847" y="19050"/>
                    </a:lnTo>
                    <a:lnTo>
                      <a:pt x="148932" y="22860"/>
                    </a:lnTo>
                    <a:lnTo>
                      <a:pt x="146634" y="24130"/>
                    </a:lnTo>
                    <a:lnTo>
                      <a:pt x="140766" y="25400"/>
                    </a:lnTo>
                    <a:lnTo>
                      <a:pt x="207987" y="25400"/>
                    </a:lnTo>
                    <a:lnTo>
                      <a:pt x="198158" y="22860"/>
                    </a:lnTo>
                    <a:lnTo>
                      <a:pt x="191147" y="20320"/>
                    </a:lnTo>
                    <a:lnTo>
                      <a:pt x="181660" y="16510"/>
                    </a:lnTo>
                    <a:lnTo>
                      <a:pt x="186664" y="15240"/>
                    </a:lnTo>
                    <a:lnTo>
                      <a:pt x="194513" y="12700"/>
                    </a:lnTo>
                    <a:lnTo>
                      <a:pt x="203555" y="10160"/>
                    </a:lnTo>
                    <a:close/>
                  </a:path>
                  <a:path w="264794" h="308609">
                    <a:moveTo>
                      <a:pt x="264642" y="10160"/>
                    </a:moveTo>
                    <a:lnTo>
                      <a:pt x="214388" y="10160"/>
                    </a:lnTo>
                    <a:lnTo>
                      <a:pt x="217932" y="11430"/>
                    </a:lnTo>
                    <a:lnTo>
                      <a:pt x="219303" y="12700"/>
                    </a:lnTo>
                    <a:lnTo>
                      <a:pt x="220294" y="15240"/>
                    </a:lnTo>
                    <a:lnTo>
                      <a:pt x="220408" y="19050"/>
                    </a:lnTo>
                    <a:lnTo>
                      <a:pt x="219494" y="22860"/>
                    </a:lnTo>
                    <a:lnTo>
                      <a:pt x="217195" y="24130"/>
                    </a:lnTo>
                    <a:lnTo>
                      <a:pt x="211315" y="25400"/>
                    </a:lnTo>
                    <a:lnTo>
                      <a:pt x="264642" y="25400"/>
                    </a:lnTo>
                    <a:lnTo>
                      <a:pt x="264642" y="1016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object 14">
                <a:extLst>
                  <a:ext uri="{FF2B5EF4-FFF2-40B4-BE49-F238E27FC236}">
                    <a16:creationId xmlns:a16="http://schemas.microsoft.com/office/drawing/2014/main" xmlns="" id="{06BA9E1E-0625-416E-87AE-50CC623648B1}"/>
                  </a:ext>
                </a:extLst>
              </p:cNvPr>
              <p:cNvSpPr/>
              <p:nvPr/>
            </p:nvSpPr>
            <p:spPr>
              <a:xfrm>
                <a:off x="546242" y="6101579"/>
                <a:ext cx="6985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22859">
                    <a:moveTo>
                      <a:pt x="3721" y="0"/>
                    </a:moveTo>
                    <a:lnTo>
                      <a:pt x="2527" y="3619"/>
                    </a:lnTo>
                    <a:lnTo>
                      <a:pt x="1358" y="7759"/>
                    </a:lnTo>
                    <a:lnTo>
                      <a:pt x="190" y="14681"/>
                    </a:lnTo>
                    <a:lnTo>
                      <a:pt x="0" y="17551"/>
                    </a:lnTo>
                    <a:lnTo>
                      <a:pt x="723" y="21297"/>
                    </a:lnTo>
                    <a:lnTo>
                      <a:pt x="1371" y="22415"/>
                    </a:lnTo>
                    <a:lnTo>
                      <a:pt x="2806" y="22771"/>
                    </a:lnTo>
                    <a:lnTo>
                      <a:pt x="3174" y="22809"/>
                    </a:lnTo>
                    <a:lnTo>
                      <a:pt x="4213" y="22771"/>
                    </a:lnTo>
                    <a:lnTo>
                      <a:pt x="6946" y="18313"/>
                    </a:lnTo>
                    <a:lnTo>
                      <a:pt x="6865" y="11595"/>
                    </a:lnTo>
                    <a:lnTo>
                      <a:pt x="5613" y="5930"/>
                    </a:lnTo>
                    <a:lnTo>
                      <a:pt x="372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bject 15">
                <a:extLst>
                  <a:ext uri="{FF2B5EF4-FFF2-40B4-BE49-F238E27FC236}">
                    <a16:creationId xmlns:a16="http://schemas.microsoft.com/office/drawing/2014/main" xmlns="" id="{2987B155-E435-4614-A3EA-926B09B073D0}"/>
                  </a:ext>
                </a:extLst>
              </p:cNvPr>
              <p:cNvSpPr/>
              <p:nvPr/>
            </p:nvSpPr>
            <p:spPr>
              <a:xfrm>
                <a:off x="1039192" y="5912435"/>
                <a:ext cx="0" cy="516255"/>
              </a:xfrm>
              <a:custGeom>
                <a:avLst/>
                <a:gdLst/>
                <a:ahLst/>
                <a:cxnLst/>
                <a:rect l="l" t="t" r="r" b="b"/>
                <a:pathLst>
                  <a:path h="516254">
                    <a:moveTo>
                      <a:pt x="0" y="0"/>
                    </a:moveTo>
                    <a:lnTo>
                      <a:pt x="0" y="516064"/>
                    </a:lnTo>
                  </a:path>
                </a:pathLst>
              </a:custGeom>
              <a:ln w="317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xmlns="" id="{9CAF8757-25EA-48C8-923B-C831AD2FDC41}"/>
                  </a:ext>
                </a:extLst>
              </p:cNvPr>
              <p:cNvSpPr/>
              <p:nvPr/>
            </p:nvSpPr>
            <p:spPr>
              <a:xfrm>
                <a:off x="1114579" y="6093652"/>
                <a:ext cx="57150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73659">
                    <a:moveTo>
                      <a:pt x="9309" y="51003"/>
                    </a:moveTo>
                    <a:lnTo>
                      <a:pt x="0" y="62141"/>
                    </a:lnTo>
                    <a:lnTo>
                      <a:pt x="6841" y="67157"/>
                    </a:lnTo>
                    <a:lnTo>
                      <a:pt x="14333" y="70727"/>
                    </a:lnTo>
                    <a:lnTo>
                      <a:pt x="22247" y="72862"/>
                    </a:lnTo>
                    <a:lnTo>
                      <a:pt x="30352" y="73571"/>
                    </a:lnTo>
                    <a:lnTo>
                      <a:pt x="40966" y="72103"/>
                    </a:lnTo>
                    <a:lnTo>
                      <a:pt x="49271" y="67808"/>
                    </a:lnTo>
                    <a:lnTo>
                      <a:pt x="54682" y="60851"/>
                    </a:lnTo>
                    <a:lnTo>
                      <a:pt x="54923" y="59677"/>
                    </a:lnTo>
                    <a:lnTo>
                      <a:pt x="22491" y="59677"/>
                    </a:lnTo>
                    <a:lnTo>
                      <a:pt x="15747" y="56311"/>
                    </a:lnTo>
                    <a:lnTo>
                      <a:pt x="9309" y="51003"/>
                    </a:lnTo>
                    <a:close/>
                  </a:path>
                  <a:path w="57150" h="73659">
                    <a:moveTo>
                      <a:pt x="27901" y="0"/>
                    </a:moveTo>
                    <a:lnTo>
                      <a:pt x="17823" y="1544"/>
                    </a:lnTo>
                    <a:lnTo>
                      <a:pt x="9904" y="5913"/>
                    </a:lnTo>
                    <a:lnTo>
                      <a:pt x="4725" y="12714"/>
                    </a:lnTo>
                    <a:lnTo>
                      <a:pt x="2870" y="21551"/>
                    </a:lnTo>
                    <a:lnTo>
                      <a:pt x="2870" y="21767"/>
                    </a:lnTo>
                    <a:lnTo>
                      <a:pt x="38531" y="46710"/>
                    </a:lnTo>
                    <a:lnTo>
                      <a:pt x="40982" y="48742"/>
                    </a:lnTo>
                    <a:lnTo>
                      <a:pt x="40982" y="57124"/>
                    </a:lnTo>
                    <a:lnTo>
                      <a:pt x="37096" y="59677"/>
                    </a:lnTo>
                    <a:lnTo>
                      <a:pt x="54923" y="59677"/>
                    </a:lnTo>
                    <a:lnTo>
                      <a:pt x="56616" y="51396"/>
                    </a:lnTo>
                    <a:lnTo>
                      <a:pt x="56581" y="51003"/>
                    </a:lnTo>
                    <a:lnTo>
                      <a:pt x="55111" y="43116"/>
                    </a:lnTo>
                    <a:lnTo>
                      <a:pt x="50712" y="37211"/>
                    </a:lnTo>
                    <a:lnTo>
                      <a:pt x="43591" y="32934"/>
                    </a:lnTo>
                    <a:lnTo>
                      <a:pt x="33921" y="29743"/>
                    </a:lnTo>
                    <a:lnTo>
                      <a:pt x="21564" y="26581"/>
                    </a:lnTo>
                    <a:lnTo>
                      <a:pt x="18491" y="25044"/>
                    </a:lnTo>
                    <a:lnTo>
                      <a:pt x="18607" y="16560"/>
                    </a:lnTo>
                    <a:lnTo>
                      <a:pt x="21666" y="13893"/>
                    </a:lnTo>
                    <a:lnTo>
                      <a:pt x="51161" y="13893"/>
                    </a:lnTo>
                    <a:lnTo>
                      <a:pt x="54470" y="9093"/>
                    </a:lnTo>
                    <a:lnTo>
                      <a:pt x="48720" y="5218"/>
                    </a:lnTo>
                    <a:lnTo>
                      <a:pt x="42371" y="2365"/>
                    </a:lnTo>
                    <a:lnTo>
                      <a:pt x="35430" y="602"/>
                    </a:lnTo>
                    <a:lnTo>
                      <a:pt x="27901" y="0"/>
                    </a:lnTo>
                    <a:close/>
                  </a:path>
                  <a:path w="57150" h="73659">
                    <a:moveTo>
                      <a:pt x="51161" y="13893"/>
                    </a:moveTo>
                    <a:lnTo>
                      <a:pt x="33731" y="13893"/>
                    </a:lnTo>
                    <a:lnTo>
                      <a:pt x="39954" y="16560"/>
                    </a:lnTo>
                    <a:lnTo>
                      <a:pt x="46304" y="20942"/>
                    </a:lnTo>
                    <a:lnTo>
                      <a:pt x="51161" y="1389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object 17">
                <a:extLst>
                  <a:ext uri="{FF2B5EF4-FFF2-40B4-BE49-F238E27FC236}">
                    <a16:creationId xmlns:a16="http://schemas.microsoft.com/office/drawing/2014/main" xmlns="" id="{1F76141B-A1D7-4805-8789-AD856400799F}"/>
                  </a:ext>
                </a:extLst>
              </p:cNvPr>
              <p:cNvSpPr/>
              <p:nvPr/>
            </p:nvSpPr>
            <p:spPr>
              <a:xfrm>
                <a:off x="1184929" y="6094680"/>
                <a:ext cx="54610" cy="71755"/>
              </a:xfrm>
              <a:custGeom>
                <a:avLst/>
                <a:gdLst/>
                <a:ahLst/>
                <a:cxnLst/>
                <a:rect l="l" t="t" r="r" b="b"/>
                <a:pathLst>
                  <a:path w="54610" h="71754">
                    <a:moveTo>
                      <a:pt x="53949" y="0"/>
                    </a:moveTo>
                    <a:lnTo>
                      <a:pt x="0" y="0"/>
                    </a:lnTo>
                    <a:lnTo>
                      <a:pt x="0" y="71526"/>
                    </a:lnTo>
                    <a:lnTo>
                      <a:pt x="54457" y="71526"/>
                    </a:lnTo>
                    <a:lnTo>
                      <a:pt x="54457" y="57518"/>
                    </a:lnTo>
                    <a:lnTo>
                      <a:pt x="15633" y="57518"/>
                    </a:lnTo>
                    <a:lnTo>
                      <a:pt x="15633" y="42506"/>
                    </a:lnTo>
                    <a:lnTo>
                      <a:pt x="49352" y="42506"/>
                    </a:lnTo>
                    <a:lnTo>
                      <a:pt x="49352" y="28498"/>
                    </a:lnTo>
                    <a:lnTo>
                      <a:pt x="15633" y="28498"/>
                    </a:lnTo>
                    <a:lnTo>
                      <a:pt x="15633" y="13995"/>
                    </a:lnTo>
                    <a:lnTo>
                      <a:pt x="53949" y="13995"/>
                    </a:lnTo>
                    <a:lnTo>
                      <a:pt x="5394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object 18">
                <a:extLst>
                  <a:ext uri="{FF2B5EF4-FFF2-40B4-BE49-F238E27FC236}">
                    <a16:creationId xmlns:a16="http://schemas.microsoft.com/office/drawing/2014/main" xmlns="" id="{E290E5B3-50C9-4A78-8A67-F87A96780637}"/>
                  </a:ext>
                </a:extLst>
              </p:cNvPr>
              <p:cNvSpPr/>
              <p:nvPr/>
            </p:nvSpPr>
            <p:spPr>
              <a:xfrm>
                <a:off x="1250274" y="6093456"/>
                <a:ext cx="66040" cy="74295"/>
              </a:xfrm>
              <a:custGeom>
                <a:avLst/>
                <a:gdLst/>
                <a:ahLst/>
                <a:cxnLst/>
                <a:rect l="l" t="t" r="r" b="b"/>
                <a:pathLst>
                  <a:path w="66039" h="74295">
                    <a:moveTo>
                      <a:pt x="37299" y="0"/>
                    </a:moveTo>
                    <a:lnTo>
                      <a:pt x="2738" y="22620"/>
                    </a:lnTo>
                    <a:lnTo>
                      <a:pt x="0" y="37198"/>
                    </a:lnTo>
                    <a:lnTo>
                      <a:pt x="2771" y="51608"/>
                    </a:lnTo>
                    <a:lnTo>
                      <a:pt x="10448" y="63288"/>
                    </a:lnTo>
                    <a:lnTo>
                      <a:pt x="22074" y="71118"/>
                    </a:lnTo>
                    <a:lnTo>
                      <a:pt x="36690" y="73977"/>
                    </a:lnTo>
                    <a:lnTo>
                      <a:pt x="46056" y="73086"/>
                    </a:lnTo>
                    <a:lnTo>
                      <a:pt x="53768" y="70537"/>
                    </a:lnTo>
                    <a:lnTo>
                      <a:pt x="60275" y="66514"/>
                    </a:lnTo>
                    <a:lnTo>
                      <a:pt x="66027" y="61201"/>
                    </a:lnTo>
                    <a:lnTo>
                      <a:pt x="64304" y="59461"/>
                    </a:lnTo>
                    <a:lnTo>
                      <a:pt x="37198" y="59461"/>
                    </a:lnTo>
                    <a:lnTo>
                      <a:pt x="28780" y="57674"/>
                    </a:lnTo>
                    <a:lnTo>
                      <a:pt x="22221" y="52822"/>
                    </a:lnTo>
                    <a:lnTo>
                      <a:pt x="17963" y="45670"/>
                    </a:lnTo>
                    <a:lnTo>
                      <a:pt x="16484" y="37198"/>
                    </a:lnTo>
                    <a:lnTo>
                      <a:pt x="16446" y="36766"/>
                    </a:lnTo>
                    <a:lnTo>
                      <a:pt x="17994" y="28117"/>
                    </a:lnTo>
                    <a:lnTo>
                      <a:pt x="22302" y="21039"/>
                    </a:lnTo>
                    <a:lnTo>
                      <a:pt x="28871" y="16258"/>
                    </a:lnTo>
                    <a:lnTo>
                      <a:pt x="37198" y="14503"/>
                    </a:lnTo>
                    <a:lnTo>
                      <a:pt x="62495" y="14503"/>
                    </a:lnTo>
                    <a:lnTo>
                      <a:pt x="65519" y="11023"/>
                    </a:lnTo>
                    <a:lnTo>
                      <a:pt x="60197" y="6541"/>
                    </a:lnTo>
                    <a:lnTo>
                      <a:pt x="53967" y="3059"/>
                    </a:lnTo>
                    <a:lnTo>
                      <a:pt x="46457" y="802"/>
                    </a:lnTo>
                    <a:lnTo>
                      <a:pt x="37299" y="0"/>
                    </a:lnTo>
                    <a:close/>
                  </a:path>
                  <a:path w="66039" h="74295">
                    <a:moveTo>
                      <a:pt x="56007" y="51079"/>
                    </a:moveTo>
                    <a:lnTo>
                      <a:pt x="50380" y="56197"/>
                    </a:lnTo>
                    <a:lnTo>
                      <a:pt x="45377" y="59461"/>
                    </a:lnTo>
                    <a:lnTo>
                      <a:pt x="64304" y="59461"/>
                    </a:lnTo>
                    <a:lnTo>
                      <a:pt x="56007" y="51079"/>
                    </a:lnTo>
                    <a:close/>
                  </a:path>
                  <a:path w="66039" h="74295">
                    <a:moveTo>
                      <a:pt x="62495" y="14503"/>
                    </a:moveTo>
                    <a:lnTo>
                      <a:pt x="44361" y="14503"/>
                    </a:lnTo>
                    <a:lnTo>
                      <a:pt x="49974" y="17576"/>
                    </a:lnTo>
                    <a:lnTo>
                      <a:pt x="55486" y="22567"/>
                    </a:lnTo>
                    <a:lnTo>
                      <a:pt x="62495" y="145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xmlns="" id="{12654965-3E89-4001-87D8-0C18B014F1D9}"/>
                  </a:ext>
                </a:extLst>
              </p:cNvPr>
              <p:cNvSpPr/>
              <p:nvPr/>
            </p:nvSpPr>
            <p:spPr>
              <a:xfrm>
                <a:off x="1328913" y="6094680"/>
                <a:ext cx="62230" cy="71755"/>
              </a:xfrm>
              <a:custGeom>
                <a:avLst/>
                <a:gdLst/>
                <a:ahLst/>
                <a:cxnLst/>
                <a:rect l="l" t="t" r="r" b="b"/>
                <a:pathLst>
                  <a:path w="62230" h="71754">
                    <a:moveTo>
                      <a:pt x="32702" y="0"/>
                    </a:moveTo>
                    <a:lnTo>
                      <a:pt x="0" y="0"/>
                    </a:lnTo>
                    <a:lnTo>
                      <a:pt x="0" y="71526"/>
                    </a:lnTo>
                    <a:lnTo>
                      <a:pt x="15722" y="71526"/>
                    </a:lnTo>
                    <a:lnTo>
                      <a:pt x="15722" y="48628"/>
                    </a:lnTo>
                    <a:lnTo>
                      <a:pt x="46163" y="48628"/>
                    </a:lnTo>
                    <a:lnTo>
                      <a:pt x="44348" y="45974"/>
                    </a:lnTo>
                    <a:lnTo>
                      <a:pt x="50579" y="42718"/>
                    </a:lnTo>
                    <a:lnTo>
                      <a:pt x="55422" y="37958"/>
                    </a:lnTo>
                    <a:lnTo>
                      <a:pt x="57029" y="34734"/>
                    </a:lnTo>
                    <a:lnTo>
                      <a:pt x="15722" y="34734"/>
                    </a:lnTo>
                    <a:lnTo>
                      <a:pt x="15722" y="14198"/>
                    </a:lnTo>
                    <a:lnTo>
                      <a:pt x="57926" y="14198"/>
                    </a:lnTo>
                    <a:lnTo>
                      <a:pt x="57834" y="13705"/>
                    </a:lnTo>
                    <a:lnTo>
                      <a:pt x="52514" y="6280"/>
                    </a:lnTo>
                    <a:lnTo>
                      <a:pt x="44032" y="1617"/>
                    </a:lnTo>
                    <a:lnTo>
                      <a:pt x="32702" y="0"/>
                    </a:lnTo>
                    <a:close/>
                  </a:path>
                  <a:path w="62230" h="71754">
                    <a:moveTo>
                      <a:pt x="46163" y="48628"/>
                    </a:moveTo>
                    <a:lnTo>
                      <a:pt x="28105" y="48628"/>
                    </a:lnTo>
                    <a:lnTo>
                      <a:pt x="43434" y="71526"/>
                    </a:lnTo>
                    <a:lnTo>
                      <a:pt x="61823" y="71526"/>
                    </a:lnTo>
                    <a:lnTo>
                      <a:pt x="46163" y="48628"/>
                    </a:lnTo>
                    <a:close/>
                  </a:path>
                  <a:path w="62230" h="71754">
                    <a:moveTo>
                      <a:pt x="57926" y="14198"/>
                    </a:moveTo>
                    <a:lnTo>
                      <a:pt x="39039" y="14198"/>
                    </a:lnTo>
                    <a:lnTo>
                      <a:pt x="43726" y="17665"/>
                    </a:lnTo>
                    <a:lnTo>
                      <a:pt x="43726" y="30645"/>
                    </a:lnTo>
                    <a:lnTo>
                      <a:pt x="39331" y="34734"/>
                    </a:lnTo>
                    <a:lnTo>
                      <a:pt x="57029" y="34734"/>
                    </a:lnTo>
                    <a:lnTo>
                      <a:pt x="58560" y="31663"/>
                    </a:lnTo>
                    <a:lnTo>
                      <a:pt x="59588" y="24422"/>
                    </a:lnTo>
                    <a:lnTo>
                      <a:pt x="59677" y="23609"/>
                    </a:lnTo>
                    <a:lnTo>
                      <a:pt x="57926" y="1419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object 20">
                <a:extLst>
                  <a:ext uri="{FF2B5EF4-FFF2-40B4-BE49-F238E27FC236}">
                    <a16:creationId xmlns:a16="http://schemas.microsoft.com/office/drawing/2014/main" xmlns="" id="{F6E6CC42-EB06-43C7-8CB9-FB0B5A0BDE10}"/>
                  </a:ext>
                </a:extLst>
              </p:cNvPr>
              <p:cNvSpPr/>
              <p:nvPr/>
            </p:nvSpPr>
            <p:spPr>
              <a:xfrm>
                <a:off x="1402839" y="6094680"/>
                <a:ext cx="54610" cy="71755"/>
              </a:xfrm>
              <a:custGeom>
                <a:avLst/>
                <a:gdLst/>
                <a:ahLst/>
                <a:cxnLst/>
                <a:rect l="l" t="t" r="r" b="b"/>
                <a:pathLst>
                  <a:path w="54610" h="71754">
                    <a:moveTo>
                      <a:pt x="53949" y="0"/>
                    </a:moveTo>
                    <a:lnTo>
                      <a:pt x="0" y="0"/>
                    </a:lnTo>
                    <a:lnTo>
                      <a:pt x="0" y="71526"/>
                    </a:lnTo>
                    <a:lnTo>
                      <a:pt x="54457" y="71526"/>
                    </a:lnTo>
                    <a:lnTo>
                      <a:pt x="54457" y="57518"/>
                    </a:lnTo>
                    <a:lnTo>
                      <a:pt x="15633" y="57518"/>
                    </a:lnTo>
                    <a:lnTo>
                      <a:pt x="15633" y="42506"/>
                    </a:lnTo>
                    <a:lnTo>
                      <a:pt x="49352" y="42506"/>
                    </a:lnTo>
                    <a:lnTo>
                      <a:pt x="49352" y="28498"/>
                    </a:lnTo>
                    <a:lnTo>
                      <a:pt x="15633" y="28498"/>
                    </a:lnTo>
                    <a:lnTo>
                      <a:pt x="15633" y="13995"/>
                    </a:lnTo>
                    <a:lnTo>
                      <a:pt x="53949" y="13995"/>
                    </a:lnTo>
                    <a:lnTo>
                      <a:pt x="5394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object 21">
                <a:extLst>
                  <a:ext uri="{FF2B5EF4-FFF2-40B4-BE49-F238E27FC236}">
                    <a16:creationId xmlns:a16="http://schemas.microsoft.com/office/drawing/2014/main" xmlns="" id="{806F214B-60A1-4302-8D18-6E7044BDB152}"/>
                  </a:ext>
                </a:extLst>
              </p:cNvPr>
              <p:cNvSpPr/>
              <p:nvPr/>
            </p:nvSpPr>
            <p:spPr>
              <a:xfrm>
                <a:off x="1466241" y="6094676"/>
                <a:ext cx="59690" cy="71755"/>
              </a:xfrm>
              <a:custGeom>
                <a:avLst/>
                <a:gdLst/>
                <a:ahLst/>
                <a:cxnLst/>
                <a:rect l="l" t="t" r="r" b="b"/>
                <a:pathLst>
                  <a:path w="59689" h="71754">
                    <a:moveTo>
                      <a:pt x="37503" y="14516"/>
                    </a:moveTo>
                    <a:lnTo>
                      <a:pt x="21767" y="14516"/>
                    </a:lnTo>
                    <a:lnTo>
                      <a:pt x="21767" y="71526"/>
                    </a:lnTo>
                    <a:lnTo>
                      <a:pt x="37503" y="71526"/>
                    </a:lnTo>
                    <a:lnTo>
                      <a:pt x="37503" y="14516"/>
                    </a:lnTo>
                    <a:close/>
                  </a:path>
                  <a:path w="59689" h="71754">
                    <a:moveTo>
                      <a:pt x="59270" y="0"/>
                    </a:moveTo>
                    <a:lnTo>
                      <a:pt x="0" y="0"/>
                    </a:lnTo>
                    <a:lnTo>
                      <a:pt x="0" y="14516"/>
                    </a:lnTo>
                    <a:lnTo>
                      <a:pt x="59270" y="14516"/>
                    </a:lnTo>
                    <a:lnTo>
                      <a:pt x="5927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object 22">
                <a:extLst>
                  <a:ext uri="{FF2B5EF4-FFF2-40B4-BE49-F238E27FC236}">
                    <a16:creationId xmlns:a16="http://schemas.microsoft.com/office/drawing/2014/main" xmlns="" id="{33BEF8CB-2063-4558-A5EB-DC0F801836D2}"/>
                  </a:ext>
                </a:extLst>
              </p:cNvPr>
              <p:cNvSpPr/>
              <p:nvPr/>
            </p:nvSpPr>
            <p:spPr>
              <a:xfrm>
                <a:off x="1522257" y="6094165"/>
                <a:ext cx="76200" cy="7239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72390">
                    <a:moveTo>
                      <a:pt x="45186" y="0"/>
                    </a:moveTo>
                    <a:lnTo>
                      <a:pt x="30670" y="0"/>
                    </a:lnTo>
                    <a:lnTo>
                      <a:pt x="0" y="72047"/>
                    </a:lnTo>
                    <a:lnTo>
                      <a:pt x="16052" y="72047"/>
                    </a:lnTo>
                    <a:lnTo>
                      <a:pt x="22605" y="55994"/>
                    </a:lnTo>
                    <a:lnTo>
                      <a:pt x="69013" y="55994"/>
                    </a:lnTo>
                    <a:lnTo>
                      <a:pt x="63101" y="42100"/>
                    </a:lnTo>
                    <a:lnTo>
                      <a:pt x="28219" y="42100"/>
                    </a:lnTo>
                    <a:lnTo>
                      <a:pt x="37718" y="18910"/>
                    </a:lnTo>
                    <a:lnTo>
                      <a:pt x="53233" y="18910"/>
                    </a:lnTo>
                    <a:lnTo>
                      <a:pt x="45186" y="0"/>
                    </a:lnTo>
                    <a:close/>
                  </a:path>
                  <a:path w="76200" h="72390">
                    <a:moveTo>
                      <a:pt x="69013" y="55994"/>
                    </a:moveTo>
                    <a:lnTo>
                      <a:pt x="52844" y="55994"/>
                    </a:lnTo>
                    <a:lnTo>
                      <a:pt x="59385" y="72047"/>
                    </a:lnTo>
                    <a:lnTo>
                      <a:pt x="75844" y="72047"/>
                    </a:lnTo>
                    <a:lnTo>
                      <a:pt x="69013" y="55994"/>
                    </a:lnTo>
                    <a:close/>
                  </a:path>
                  <a:path w="76200" h="72390">
                    <a:moveTo>
                      <a:pt x="53233" y="18910"/>
                    </a:moveTo>
                    <a:lnTo>
                      <a:pt x="37718" y="18910"/>
                    </a:lnTo>
                    <a:lnTo>
                      <a:pt x="47218" y="42100"/>
                    </a:lnTo>
                    <a:lnTo>
                      <a:pt x="63101" y="42100"/>
                    </a:lnTo>
                    <a:lnTo>
                      <a:pt x="53233" y="1891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object 23">
                <a:extLst>
                  <a:ext uri="{FF2B5EF4-FFF2-40B4-BE49-F238E27FC236}">
                    <a16:creationId xmlns:a16="http://schemas.microsoft.com/office/drawing/2014/main" xmlns="" id="{762B9BCF-193E-4DCA-9DE9-D87A40C7B5F4}"/>
                  </a:ext>
                </a:extLst>
              </p:cNvPr>
              <p:cNvSpPr/>
              <p:nvPr/>
            </p:nvSpPr>
            <p:spPr>
              <a:xfrm>
                <a:off x="1609193" y="6094680"/>
                <a:ext cx="62230" cy="71755"/>
              </a:xfrm>
              <a:custGeom>
                <a:avLst/>
                <a:gdLst/>
                <a:ahLst/>
                <a:cxnLst/>
                <a:rect l="l" t="t" r="r" b="b"/>
                <a:pathLst>
                  <a:path w="62230" h="71754">
                    <a:moveTo>
                      <a:pt x="32702" y="0"/>
                    </a:moveTo>
                    <a:lnTo>
                      <a:pt x="0" y="0"/>
                    </a:lnTo>
                    <a:lnTo>
                      <a:pt x="0" y="71526"/>
                    </a:lnTo>
                    <a:lnTo>
                      <a:pt x="15722" y="71526"/>
                    </a:lnTo>
                    <a:lnTo>
                      <a:pt x="15722" y="48628"/>
                    </a:lnTo>
                    <a:lnTo>
                      <a:pt x="46163" y="48628"/>
                    </a:lnTo>
                    <a:lnTo>
                      <a:pt x="44348" y="45974"/>
                    </a:lnTo>
                    <a:lnTo>
                      <a:pt x="50579" y="42718"/>
                    </a:lnTo>
                    <a:lnTo>
                      <a:pt x="55422" y="37958"/>
                    </a:lnTo>
                    <a:lnTo>
                      <a:pt x="57029" y="34734"/>
                    </a:lnTo>
                    <a:lnTo>
                      <a:pt x="15722" y="34734"/>
                    </a:lnTo>
                    <a:lnTo>
                      <a:pt x="15722" y="14198"/>
                    </a:lnTo>
                    <a:lnTo>
                      <a:pt x="57926" y="14198"/>
                    </a:lnTo>
                    <a:lnTo>
                      <a:pt x="57834" y="13705"/>
                    </a:lnTo>
                    <a:lnTo>
                      <a:pt x="52514" y="6280"/>
                    </a:lnTo>
                    <a:lnTo>
                      <a:pt x="44032" y="1617"/>
                    </a:lnTo>
                    <a:lnTo>
                      <a:pt x="32702" y="0"/>
                    </a:lnTo>
                    <a:close/>
                  </a:path>
                  <a:path w="62230" h="71754">
                    <a:moveTo>
                      <a:pt x="46163" y="48628"/>
                    </a:moveTo>
                    <a:lnTo>
                      <a:pt x="28105" y="48628"/>
                    </a:lnTo>
                    <a:lnTo>
                      <a:pt x="43433" y="71526"/>
                    </a:lnTo>
                    <a:lnTo>
                      <a:pt x="61823" y="71526"/>
                    </a:lnTo>
                    <a:lnTo>
                      <a:pt x="46163" y="48628"/>
                    </a:lnTo>
                    <a:close/>
                  </a:path>
                  <a:path w="62230" h="71754">
                    <a:moveTo>
                      <a:pt x="57926" y="14198"/>
                    </a:moveTo>
                    <a:lnTo>
                      <a:pt x="39039" y="14198"/>
                    </a:lnTo>
                    <a:lnTo>
                      <a:pt x="43738" y="17665"/>
                    </a:lnTo>
                    <a:lnTo>
                      <a:pt x="43738" y="30645"/>
                    </a:lnTo>
                    <a:lnTo>
                      <a:pt x="39331" y="34734"/>
                    </a:lnTo>
                    <a:lnTo>
                      <a:pt x="57029" y="34734"/>
                    </a:lnTo>
                    <a:lnTo>
                      <a:pt x="58560" y="31663"/>
                    </a:lnTo>
                    <a:lnTo>
                      <a:pt x="59588" y="24422"/>
                    </a:lnTo>
                    <a:lnTo>
                      <a:pt x="59677" y="23609"/>
                    </a:lnTo>
                    <a:lnTo>
                      <a:pt x="57926" y="1419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object 24">
                <a:extLst>
                  <a:ext uri="{FF2B5EF4-FFF2-40B4-BE49-F238E27FC236}">
                    <a16:creationId xmlns:a16="http://schemas.microsoft.com/office/drawing/2014/main" xmlns="" id="{68A96B9F-54C0-4215-A236-9F4AF677DE0C}"/>
                  </a:ext>
                </a:extLst>
              </p:cNvPr>
              <p:cNvSpPr/>
              <p:nvPr/>
            </p:nvSpPr>
            <p:spPr>
              <a:xfrm>
                <a:off x="1683831" y="6070967"/>
                <a:ext cx="2667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6669" h="95250">
                    <a:moveTo>
                      <a:pt x="12877" y="0"/>
                    </a:moveTo>
                    <a:lnTo>
                      <a:pt x="1333" y="18084"/>
                    </a:lnTo>
                    <a:lnTo>
                      <a:pt x="13182" y="18084"/>
                    </a:lnTo>
                    <a:lnTo>
                      <a:pt x="26263" y="5816"/>
                    </a:lnTo>
                    <a:lnTo>
                      <a:pt x="12877" y="0"/>
                    </a:lnTo>
                    <a:close/>
                  </a:path>
                  <a:path w="26669" h="95250">
                    <a:moveTo>
                      <a:pt x="15735" y="23710"/>
                    </a:moveTo>
                    <a:lnTo>
                      <a:pt x="0" y="23710"/>
                    </a:lnTo>
                    <a:lnTo>
                      <a:pt x="0" y="95237"/>
                    </a:lnTo>
                    <a:lnTo>
                      <a:pt x="15735" y="95237"/>
                    </a:lnTo>
                    <a:lnTo>
                      <a:pt x="15735" y="2371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object 25">
                <a:extLst>
                  <a:ext uri="{FF2B5EF4-FFF2-40B4-BE49-F238E27FC236}">
                    <a16:creationId xmlns:a16="http://schemas.microsoft.com/office/drawing/2014/main" xmlns="" id="{7881C703-B141-4947-920F-8A3C65A1D391}"/>
                  </a:ext>
                </a:extLst>
              </p:cNvPr>
              <p:cNvSpPr/>
              <p:nvPr/>
            </p:nvSpPr>
            <p:spPr>
              <a:xfrm>
                <a:off x="1711331" y="6094165"/>
                <a:ext cx="76200" cy="7239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72390">
                    <a:moveTo>
                      <a:pt x="45186" y="0"/>
                    </a:moveTo>
                    <a:lnTo>
                      <a:pt x="30670" y="0"/>
                    </a:lnTo>
                    <a:lnTo>
                      <a:pt x="0" y="72047"/>
                    </a:lnTo>
                    <a:lnTo>
                      <a:pt x="16052" y="72047"/>
                    </a:lnTo>
                    <a:lnTo>
                      <a:pt x="22605" y="55994"/>
                    </a:lnTo>
                    <a:lnTo>
                      <a:pt x="69013" y="55994"/>
                    </a:lnTo>
                    <a:lnTo>
                      <a:pt x="63101" y="42100"/>
                    </a:lnTo>
                    <a:lnTo>
                      <a:pt x="28219" y="42100"/>
                    </a:lnTo>
                    <a:lnTo>
                      <a:pt x="37718" y="18910"/>
                    </a:lnTo>
                    <a:lnTo>
                      <a:pt x="53233" y="18910"/>
                    </a:lnTo>
                    <a:lnTo>
                      <a:pt x="45186" y="0"/>
                    </a:lnTo>
                    <a:close/>
                  </a:path>
                  <a:path w="76200" h="72390">
                    <a:moveTo>
                      <a:pt x="69013" y="55994"/>
                    </a:moveTo>
                    <a:lnTo>
                      <a:pt x="52844" y="55994"/>
                    </a:lnTo>
                    <a:lnTo>
                      <a:pt x="59385" y="72047"/>
                    </a:lnTo>
                    <a:lnTo>
                      <a:pt x="75844" y="72047"/>
                    </a:lnTo>
                    <a:lnTo>
                      <a:pt x="69013" y="55994"/>
                    </a:lnTo>
                    <a:close/>
                  </a:path>
                  <a:path w="76200" h="72390">
                    <a:moveTo>
                      <a:pt x="53233" y="18910"/>
                    </a:moveTo>
                    <a:lnTo>
                      <a:pt x="37718" y="18910"/>
                    </a:lnTo>
                    <a:lnTo>
                      <a:pt x="47218" y="42100"/>
                    </a:lnTo>
                    <a:lnTo>
                      <a:pt x="63101" y="42100"/>
                    </a:lnTo>
                    <a:lnTo>
                      <a:pt x="53233" y="1891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object 26">
                <a:extLst>
                  <a:ext uri="{FF2B5EF4-FFF2-40B4-BE49-F238E27FC236}">
                    <a16:creationId xmlns:a16="http://schemas.microsoft.com/office/drawing/2014/main" xmlns="" id="{98F70725-7317-42BD-B6DE-D7F60949B339}"/>
                  </a:ext>
                </a:extLst>
              </p:cNvPr>
              <p:cNvSpPr/>
              <p:nvPr/>
            </p:nvSpPr>
            <p:spPr>
              <a:xfrm>
                <a:off x="1119489" y="6197210"/>
                <a:ext cx="134420" cy="7152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object 27">
                <a:extLst>
                  <a:ext uri="{FF2B5EF4-FFF2-40B4-BE49-F238E27FC236}">
                    <a16:creationId xmlns:a16="http://schemas.microsoft.com/office/drawing/2014/main" xmlns="" id="{AD6CA1DA-5537-48FA-A894-48D35F554C41}"/>
                  </a:ext>
                </a:extLst>
              </p:cNvPr>
              <p:cNvSpPr/>
              <p:nvPr/>
            </p:nvSpPr>
            <p:spPr>
              <a:xfrm>
                <a:off x="1295455" y="6195986"/>
                <a:ext cx="496209" cy="7397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" name="object 37">
              <a:extLst>
                <a:ext uri="{FF2B5EF4-FFF2-40B4-BE49-F238E27FC236}">
                  <a16:creationId xmlns:a16="http://schemas.microsoft.com/office/drawing/2014/main" xmlns="" id="{70D2ABD6-D188-4AA9-95C9-9E4BA1C2BB94}"/>
                </a:ext>
              </a:extLst>
            </p:cNvPr>
            <p:cNvSpPr txBox="1">
              <a:spLocks/>
            </p:cNvSpPr>
            <p:nvPr/>
          </p:nvSpPr>
          <p:spPr>
            <a:xfrm>
              <a:off x="4007555" y="6078516"/>
              <a:ext cx="7834882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>
                <a:defRPr/>
              </a:pPr>
              <a:r>
                <a:rPr lang="es-MX" sz="1600" b="1" spc="50" dirty="0">
                  <a:solidFill>
                    <a:prstClr val="white"/>
                  </a:solidFill>
                  <a:latin typeface="Gotham" panose="02000504050000020004" pitchFamily="2" charset="0"/>
                  <a:cs typeface="Arial"/>
                </a:rPr>
                <a:t>PROGRAMA IMAGINACIÓN EN MOVIMIENTO, </a:t>
              </a:r>
            </a:p>
            <a:p>
              <a:pPr algn="r" defTabSz="914400">
                <a:defRPr/>
              </a:pPr>
              <a:r>
                <a:rPr lang="es-MX" sz="1600" b="1" spc="50" dirty="0">
                  <a:solidFill>
                    <a:prstClr val="white"/>
                  </a:solidFill>
                  <a:latin typeface="Gotham" panose="02000504050000020004" pitchFamily="2" charset="0"/>
                  <a:cs typeface="Arial"/>
                </a:rPr>
                <a:t>EMPRESAS Y EMPRENDIMIENTOS CULTURALES</a:t>
              </a:r>
              <a:endParaRPr lang="es-MX" sz="1600" dirty="0">
                <a:solidFill>
                  <a:prstClr val="white"/>
                </a:solidFill>
                <a:latin typeface="Gotham" panose="02000504050000020004" pitchFamily="2" charset="0"/>
                <a:cs typeface="Arial"/>
              </a:endParaRPr>
            </a:p>
          </p:txBody>
        </p:sp>
      </p:grpSp>
      <p:sp>
        <p:nvSpPr>
          <p:cNvPr id="38" name="object 37">
            <a:extLst>
              <a:ext uri="{FF2B5EF4-FFF2-40B4-BE49-F238E27FC236}">
                <a16:creationId xmlns:a16="http://schemas.microsoft.com/office/drawing/2014/main" xmlns="" id="{70D2ABD6-D188-4AA9-95C9-9E4BA1C2BB94}"/>
              </a:ext>
            </a:extLst>
          </p:cNvPr>
          <p:cNvSpPr txBox="1">
            <a:spLocks/>
          </p:cNvSpPr>
          <p:nvPr/>
        </p:nvSpPr>
        <p:spPr>
          <a:xfrm>
            <a:off x="69154" y="178474"/>
            <a:ext cx="714428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s-MX" sz="1600" b="1" spc="50" dirty="0" smtClean="0">
                <a:solidFill>
                  <a:srgbClr val="024B42"/>
                </a:solidFill>
                <a:latin typeface="Gotham" panose="02000504050000020004" pitchFamily="2" charset="0"/>
                <a:cs typeface="Arial"/>
              </a:rPr>
              <a:t>Gestión para la difusión de empresas culturales</a:t>
            </a:r>
            <a:endParaRPr lang="es-MX" sz="1600" dirty="0">
              <a:solidFill>
                <a:srgbClr val="024B42"/>
              </a:solidFill>
              <a:latin typeface="Gotham" panose="02000504050000020004" pitchFamily="2" charset="0"/>
              <a:cs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" y="663052"/>
            <a:ext cx="3904020" cy="496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555" y="663052"/>
            <a:ext cx="3904020" cy="496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751" y="663052"/>
            <a:ext cx="4140000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9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32</Words>
  <Application>Microsoft Office PowerPoint</Application>
  <PresentationFormat>Panorámica</PresentationFormat>
  <Paragraphs>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Gotham</vt:lpstr>
      <vt:lpstr>1_Tema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Garcia Meza</dc:creator>
  <cp:lastModifiedBy>Carolina Garcia Meza</cp:lastModifiedBy>
  <cp:revision>4</cp:revision>
  <dcterms:created xsi:type="dcterms:W3CDTF">2019-06-27T17:10:35Z</dcterms:created>
  <dcterms:modified xsi:type="dcterms:W3CDTF">2019-06-27T18:20:13Z</dcterms:modified>
</cp:coreProperties>
</file>